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60" r:id="rId2"/>
    <p:sldId id="273" r:id="rId3"/>
    <p:sldId id="258" r:id="rId4"/>
    <p:sldId id="275" r:id="rId5"/>
    <p:sldId id="276" r:id="rId6"/>
    <p:sldId id="277" r:id="rId7"/>
    <p:sldId id="278" r:id="rId8"/>
    <p:sldId id="279" r:id="rId9"/>
    <p:sldId id="280" r:id="rId10"/>
    <p:sldId id="259" r:id="rId11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/>
    <p:restoredTop sz="95988"/>
  </p:normalViewPr>
  <p:slideViewPr>
    <p:cSldViewPr snapToGrid="0" snapToObjects="1">
      <p:cViewPr>
        <p:scale>
          <a:sx n="78" d="100"/>
          <a:sy n="78" d="100"/>
        </p:scale>
        <p:origin x="-1420" y="-40"/>
      </p:cViewPr>
      <p:guideLst>
        <p:guide orient="horz" pos="216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D13571-3D97-5B4A-9A69-459B69F5F4A8}" type="doc">
      <dgm:prSet loTypeId="urn:microsoft.com/office/officeart/2005/8/layout/vList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E033887-4BED-E640-B2E6-5E61E6F640CF}">
      <dgm:prSet phldrT="[Testo]"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</a:rPr>
            <a:t>1.Previous experiences as team member</a:t>
          </a:r>
        </a:p>
      </dgm:t>
    </dgm:pt>
    <dgm:pt modelId="{6396027B-EB5B-954D-8937-F3BBD2F49141}" type="parTrans" cxnId="{7A15197A-1B4A-D04C-B226-11E969453F4C}">
      <dgm:prSet/>
      <dgm:spPr/>
      <dgm:t>
        <a:bodyPr/>
        <a:lstStyle/>
        <a:p>
          <a:endParaRPr lang="en-AU" sz="1000" dirty="0"/>
        </a:p>
      </dgm:t>
    </dgm:pt>
    <dgm:pt modelId="{DC10791F-D739-564C-88D0-85F9EBEF5614}" type="sibTrans" cxnId="{7A15197A-1B4A-D04C-B226-11E969453F4C}">
      <dgm:prSet/>
      <dgm:spPr/>
      <dgm:t>
        <a:bodyPr/>
        <a:lstStyle/>
        <a:p>
          <a:endParaRPr lang="en-AU" sz="1000" dirty="0"/>
        </a:p>
      </dgm:t>
    </dgm:pt>
    <dgm:pt modelId="{1E55AB26-790B-8A45-8B05-B0BAA5FA3ACE}">
      <dgm:prSet phldrT="[Testo]"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</a:rPr>
            <a:t>Question: </a:t>
          </a:r>
          <a:r>
            <a:rPr lang="en-AU" sz="10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Did you work together before?</a:t>
          </a:r>
          <a:endParaRPr lang="en-AU" sz="1000" dirty="0">
            <a:solidFill>
              <a:schemeClr val="bg1"/>
            </a:solidFill>
          </a:endParaRPr>
        </a:p>
      </dgm:t>
    </dgm:pt>
    <dgm:pt modelId="{C10178CC-B9D9-3D48-BE16-F2300E2E6471}" type="parTrans" cxnId="{C4DA62BA-80FC-4F4A-B816-7E8322460853}">
      <dgm:prSet/>
      <dgm:spPr/>
      <dgm:t>
        <a:bodyPr/>
        <a:lstStyle/>
        <a:p>
          <a:endParaRPr lang="en-AU" sz="1000" dirty="0"/>
        </a:p>
      </dgm:t>
    </dgm:pt>
    <dgm:pt modelId="{0F46BECB-03A9-EE43-B503-000FBF0498B4}" type="sibTrans" cxnId="{C4DA62BA-80FC-4F4A-B816-7E8322460853}">
      <dgm:prSet/>
      <dgm:spPr/>
      <dgm:t>
        <a:bodyPr/>
        <a:lstStyle/>
        <a:p>
          <a:endParaRPr lang="en-AU" sz="1000" dirty="0"/>
        </a:p>
      </dgm:t>
    </dgm:pt>
    <dgm:pt modelId="{004D5631-301E-6E4D-B61D-A32E2BB85191}">
      <dgm:prSet phldrT="[Testo]" custT="1"/>
      <dgm:spPr>
        <a:solidFill>
          <a:schemeClr val="accent5"/>
        </a:solidFill>
      </dgm:spPr>
      <dgm:t>
        <a:bodyPr/>
        <a:lstStyle/>
        <a:p>
          <a:r>
            <a:rPr lang="en-AU" sz="1000" dirty="0"/>
            <a:t>Activity 1: Self assessment. To be a team</a:t>
          </a:r>
        </a:p>
      </dgm:t>
    </dgm:pt>
    <dgm:pt modelId="{CF080EAA-F946-4348-9D18-F7E21DB6D15E}" type="parTrans" cxnId="{E8E9AD8C-9F98-8C4F-8947-B23563EEF4AD}">
      <dgm:prSet/>
      <dgm:spPr/>
      <dgm:t>
        <a:bodyPr/>
        <a:lstStyle/>
        <a:p>
          <a:endParaRPr lang="en-AU" sz="1000" dirty="0"/>
        </a:p>
      </dgm:t>
    </dgm:pt>
    <dgm:pt modelId="{A200F0E8-2655-5C4D-A1A4-2FEEAF99B47D}" type="sibTrans" cxnId="{E8E9AD8C-9F98-8C4F-8947-B23563EEF4AD}">
      <dgm:prSet/>
      <dgm:spPr/>
      <dgm:t>
        <a:bodyPr/>
        <a:lstStyle/>
        <a:p>
          <a:endParaRPr lang="en-AU" sz="1000" dirty="0"/>
        </a:p>
      </dgm:t>
    </dgm:pt>
    <dgm:pt modelId="{ABC20FD2-3282-ED4E-A97B-6A9358729799}">
      <dgm:prSet phldrT="[Testo]" custT="1"/>
      <dgm:spPr>
        <a:solidFill>
          <a:schemeClr val="accent5"/>
        </a:solidFill>
      </dgm:spPr>
      <dgm:t>
        <a:bodyPr/>
        <a:lstStyle/>
        <a:p>
          <a:r>
            <a:rPr lang="en-AU" sz="1000" dirty="0"/>
            <a:t>2. Awareness of members competences in emergency</a:t>
          </a:r>
        </a:p>
      </dgm:t>
    </dgm:pt>
    <dgm:pt modelId="{A4B4E48B-06BD-C24B-88D2-33815812C6C2}" type="parTrans" cxnId="{BC11C4AB-0BCB-FC4D-AEA9-FE64857AD208}">
      <dgm:prSet/>
      <dgm:spPr/>
      <dgm:t>
        <a:bodyPr/>
        <a:lstStyle/>
        <a:p>
          <a:endParaRPr lang="en-AU" sz="1000" dirty="0"/>
        </a:p>
      </dgm:t>
    </dgm:pt>
    <dgm:pt modelId="{1D26B6A7-A739-EE42-91BB-AB7D85BBC60D}" type="sibTrans" cxnId="{BC11C4AB-0BCB-FC4D-AEA9-FE64857AD208}">
      <dgm:prSet/>
      <dgm:spPr/>
      <dgm:t>
        <a:bodyPr/>
        <a:lstStyle/>
        <a:p>
          <a:endParaRPr lang="en-AU" sz="1000" dirty="0"/>
        </a:p>
      </dgm:t>
    </dgm:pt>
    <dgm:pt modelId="{014B6FEF-0A7E-4C4E-84A7-FDD08E84357D}">
      <dgm:prSet phldrT="[Testo]"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ym typeface="Calibri"/>
            </a:rPr>
            <a:t>Question: </a:t>
          </a:r>
          <a:r>
            <a:rPr lang="en-AU" sz="1000" noProof="0" dirty="0">
              <a:solidFill>
                <a:srgbClr val="FFFFFF"/>
              </a:solidFill>
              <a:latin typeface="+mn-lt"/>
              <a:ea typeface="Roboto"/>
              <a:cs typeface="Roboto"/>
              <a:sym typeface="Roboto"/>
            </a:rPr>
            <a:t>2. Do members know their role, skills and competences?</a:t>
          </a:r>
          <a:endParaRPr lang="en-AU" sz="1000" dirty="0">
            <a:latin typeface="+mn-lt"/>
          </a:endParaRPr>
        </a:p>
      </dgm:t>
    </dgm:pt>
    <dgm:pt modelId="{094B7EA9-D19B-244A-86C2-C4BFB616301D}" type="parTrans" cxnId="{09ECE628-8999-BE42-BD04-48F761E927D6}">
      <dgm:prSet/>
      <dgm:spPr/>
      <dgm:t>
        <a:bodyPr/>
        <a:lstStyle/>
        <a:p>
          <a:endParaRPr lang="en-AU" sz="1000" dirty="0"/>
        </a:p>
      </dgm:t>
    </dgm:pt>
    <dgm:pt modelId="{4D95EB3B-494D-7543-AC21-E5E593B27411}" type="sibTrans" cxnId="{09ECE628-8999-BE42-BD04-48F761E927D6}">
      <dgm:prSet/>
      <dgm:spPr/>
      <dgm:t>
        <a:bodyPr/>
        <a:lstStyle/>
        <a:p>
          <a:endParaRPr lang="en-AU" sz="1000" dirty="0"/>
        </a:p>
      </dgm:t>
    </dgm:pt>
    <dgm:pt modelId="{0589646E-91D3-F74C-A269-13428909748E}">
      <dgm:prSet phldrT="[Testo]" custT="1"/>
      <dgm:spPr>
        <a:solidFill>
          <a:schemeClr val="accent5"/>
        </a:solidFill>
      </dgm:spPr>
      <dgm:t>
        <a:bodyPr/>
        <a:lstStyle/>
        <a:p>
          <a:r>
            <a:rPr lang="en-AU" sz="1000" dirty="0"/>
            <a:t>Activity 3: Exercise: Filling the map: roles, skills, competences.</a:t>
          </a:r>
        </a:p>
      </dgm:t>
    </dgm:pt>
    <dgm:pt modelId="{6B295943-78EC-AB4D-936F-EC8CA7F73A5A}" type="parTrans" cxnId="{10BD94D7-E014-E04E-9E3A-AA133447247B}">
      <dgm:prSet/>
      <dgm:spPr/>
      <dgm:t>
        <a:bodyPr/>
        <a:lstStyle/>
        <a:p>
          <a:endParaRPr lang="en-AU" sz="1000" dirty="0"/>
        </a:p>
      </dgm:t>
    </dgm:pt>
    <dgm:pt modelId="{90EA32C3-CEA5-F345-A9D7-C4624A38BD15}" type="sibTrans" cxnId="{10BD94D7-E014-E04E-9E3A-AA133447247B}">
      <dgm:prSet/>
      <dgm:spPr/>
      <dgm:t>
        <a:bodyPr/>
        <a:lstStyle/>
        <a:p>
          <a:endParaRPr lang="en-AU" sz="1000" dirty="0"/>
        </a:p>
      </dgm:t>
    </dgm:pt>
    <dgm:pt modelId="{50E8FB62-849D-E540-8359-629CC4EB6042}">
      <dgm:prSet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</a:rPr>
            <a:t>3. Presence and knowledge of early psychological intervention protocol</a:t>
          </a:r>
        </a:p>
      </dgm:t>
    </dgm:pt>
    <dgm:pt modelId="{844D6EDE-B34E-4241-9250-313CB6989316}" type="parTrans" cxnId="{DCEFDB5A-F11C-7A43-86A0-2B17BA95115E}">
      <dgm:prSet/>
      <dgm:spPr/>
      <dgm:t>
        <a:bodyPr/>
        <a:lstStyle/>
        <a:p>
          <a:endParaRPr lang="en-AU" sz="1000" dirty="0"/>
        </a:p>
      </dgm:t>
    </dgm:pt>
    <dgm:pt modelId="{1020557E-4DCF-6949-AC14-C1D2E2BACE2F}" type="sibTrans" cxnId="{DCEFDB5A-F11C-7A43-86A0-2B17BA95115E}">
      <dgm:prSet/>
      <dgm:spPr/>
      <dgm:t>
        <a:bodyPr/>
        <a:lstStyle/>
        <a:p>
          <a:endParaRPr lang="en-AU" sz="1000" dirty="0"/>
        </a:p>
      </dgm:t>
    </dgm:pt>
    <dgm:pt modelId="{31DE41EA-990D-E940-825D-7272DCCE931F}">
      <dgm:prSet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Question: Do you have a written protocol?</a:t>
          </a:r>
          <a:endParaRPr lang="en-AU" sz="1000" dirty="0">
            <a:solidFill>
              <a:schemeClr val="bg1"/>
            </a:solidFill>
          </a:endParaRPr>
        </a:p>
      </dgm:t>
    </dgm:pt>
    <dgm:pt modelId="{B4A1D6B7-D863-6541-9232-0717FA08C9A4}" type="parTrans" cxnId="{B7FE66FF-D20A-664C-8F6B-DD2AD8EB618D}">
      <dgm:prSet/>
      <dgm:spPr/>
      <dgm:t>
        <a:bodyPr/>
        <a:lstStyle/>
        <a:p>
          <a:endParaRPr lang="en-AU" sz="1000" dirty="0"/>
        </a:p>
      </dgm:t>
    </dgm:pt>
    <dgm:pt modelId="{4E128223-0C8F-464C-AB62-814025D80342}" type="sibTrans" cxnId="{B7FE66FF-D20A-664C-8F6B-DD2AD8EB618D}">
      <dgm:prSet/>
      <dgm:spPr/>
      <dgm:t>
        <a:bodyPr/>
        <a:lstStyle/>
        <a:p>
          <a:endParaRPr lang="en-AU" sz="1000" dirty="0"/>
        </a:p>
      </dgm:t>
    </dgm:pt>
    <dgm:pt modelId="{1C6FB840-6034-134F-8C5E-F4CEC6AF2A5E}">
      <dgm:prSet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</a:rPr>
            <a:t>Activity 4: </a:t>
          </a:r>
          <a:r>
            <a:rPr lang="en-AU" sz="1000" dirty="0"/>
            <a:t>Exercise, </a:t>
          </a:r>
          <a:r>
            <a:rPr lang="en-AU" sz="1000" dirty="0">
              <a:solidFill>
                <a:schemeClr val="bg1"/>
              </a:solidFill>
            </a:rPr>
            <a:t>Preparing a written protocol</a:t>
          </a:r>
        </a:p>
      </dgm:t>
    </dgm:pt>
    <dgm:pt modelId="{3DDBC94B-C835-4045-B22A-0FFDCBCB39F6}" type="parTrans" cxnId="{27A02E9F-9D9B-324D-9CB6-ABA1DBB4BC20}">
      <dgm:prSet/>
      <dgm:spPr/>
      <dgm:t>
        <a:bodyPr/>
        <a:lstStyle/>
        <a:p>
          <a:endParaRPr lang="en-AU" sz="1000" dirty="0"/>
        </a:p>
      </dgm:t>
    </dgm:pt>
    <dgm:pt modelId="{8C7873FA-5C83-7C46-AA4A-1B9D16E57CE6}" type="sibTrans" cxnId="{27A02E9F-9D9B-324D-9CB6-ABA1DBB4BC20}">
      <dgm:prSet/>
      <dgm:spPr/>
      <dgm:t>
        <a:bodyPr/>
        <a:lstStyle/>
        <a:p>
          <a:endParaRPr lang="en-AU" sz="1000" dirty="0"/>
        </a:p>
      </dgm:t>
    </dgm:pt>
    <dgm:pt modelId="{C455A963-7836-FD4B-9499-09EE6CF2033C}">
      <dgm:prSet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</a:rPr>
            <a:t>5. Training in stress management.</a:t>
          </a:r>
        </a:p>
      </dgm:t>
    </dgm:pt>
    <dgm:pt modelId="{AF11E02E-F717-7648-A0F6-742C8BD69465}" type="parTrans" cxnId="{A36CD945-622B-6645-94C8-5E4341C34CD4}">
      <dgm:prSet/>
      <dgm:spPr/>
      <dgm:t>
        <a:bodyPr/>
        <a:lstStyle/>
        <a:p>
          <a:endParaRPr lang="en-AU" sz="1000" dirty="0"/>
        </a:p>
      </dgm:t>
    </dgm:pt>
    <dgm:pt modelId="{11C3C819-8F56-8D45-9B38-80153FF62A62}" type="sibTrans" cxnId="{A36CD945-622B-6645-94C8-5E4341C34CD4}">
      <dgm:prSet/>
      <dgm:spPr/>
      <dgm:t>
        <a:bodyPr/>
        <a:lstStyle/>
        <a:p>
          <a:endParaRPr lang="en-AU" sz="1000" dirty="0"/>
        </a:p>
      </dgm:t>
    </dgm:pt>
    <dgm:pt modelId="{F572FD4A-B29F-C14E-AB1B-D10061E7322B}">
      <dgm:prSet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 Question: Did your team receive some training in stress management?</a:t>
          </a:r>
          <a:endParaRPr lang="en-AU" sz="1000" dirty="0">
            <a:solidFill>
              <a:schemeClr val="bg1"/>
            </a:solidFill>
          </a:endParaRPr>
        </a:p>
      </dgm:t>
    </dgm:pt>
    <dgm:pt modelId="{0C821C6C-720A-4344-BEA1-6631DE870165}" type="parTrans" cxnId="{22281139-CB3F-3846-BEDE-CAA7AFD86898}">
      <dgm:prSet/>
      <dgm:spPr/>
      <dgm:t>
        <a:bodyPr/>
        <a:lstStyle/>
        <a:p>
          <a:endParaRPr lang="en-AU" sz="1000" dirty="0"/>
        </a:p>
      </dgm:t>
    </dgm:pt>
    <dgm:pt modelId="{DB59E316-FA8C-FD40-964C-AD5CBA0263F9}" type="sibTrans" cxnId="{22281139-CB3F-3846-BEDE-CAA7AFD86898}">
      <dgm:prSet/>
      <dgm:spPr/>
      <dgm:t>
        <a:bodyPr/>
        <a:lstStyle/>
        <a:p>
          <a:endParaRPr lang="en-AU" sz="1000" dirty="0"/>
        </a:p>
      </dgm:t>
    </dgm:pt>
    <dgm:pt modelId="{B8A14954-BD3E-6942-8215-7703A36349A8}">
      <dgm:prSet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</a:rPr>
            <a:t> Activity 8.1 and 8.2: </a:t>
          </a:r>
          <a:r>
            <a:rPr lang="en-AU" sz="1000" noProof="0" dirty="0">
              <a:solidFill>
                <a:schemeClr val="bg1"/>
              </a:solidFill>
            </a:rPr>
            <a:t>Recommendation</a:t>
          </a:r>
          <a:r>
            <a:rPr lang="en-AU" sz="1000" dirty="0">
              <a:solidFill>
                <a:schemeClr val="bg1"/>
              </a:solidFill>
            </a:rPr>
            <a:t>s: stress management: psychoeducational training</a:t>
          </a:r>
        </a:p>
      </dgm:t>
    </dgm:pt>
    <dgm:pt modelId="{C2D0C310-5033-654B-A47E-9E69D5A12252}" type="parTrans" cxnId="{F45E3327-81F1-D14F-BF79-BF7BB23D6A59}">
      <dgm:prSet/>
      <dgm:spPr/>
      <dgm:t>
        <a:bodyPr/>
        <a:lstStyle/>
        <a:p>
          <a:endParaRPr lang="en-AU" sz="1000" dirty="0"/>
        </a:p>
      </dgm:t>
    </dgm:pt>
    <dgm:pt modelId="{E0EB3A5A-6EA3-EB46-809B-8652FEC2147B}" type="sibTrans" cxnId="{F45E3327-81F1-D14F-BF79-BF7BB23D6A59}">
      <dgm:prSet/>
      <dgm:spPr/>
      <dgm:t>
        <a:bodyPr/>
        <a:lstStyle/>
        <a:p>
          <a:endParaRPr lang="en-AU" sz="1000" dirty="0"/>
        </a:p>
      </dgm:t>
    </dgm:pt>
    <dgm:pt modelId="{ED2D6261-0B5A-9B40-B1E5-5258A250F98D}">
      <dgm:prSet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</a:rPr>
            <a:t>6. Briefing in the pre intervention phase</a:t>
          </a:r>
        </a:p>
      </dgm:t>
    </dgm:pt>
    <dgm:pt modelId="{9D96AFCB-2415-F34E-A9E9-B7D66C932362}" type="parTrans" cxnId="{6DB864FA-2FFB-8D4A-90FC-596EC49521BE}">
      <dgm:prSet/>
      <dgm:spPr/>
      <dgm:t>
        <a:bodyPr/>
        <a:lstStyle/>
        <a:p>
          <a:endParaRPr lang="en-AU" sz="1000" dirty="0"/>
        </a:p>
      </dgm:t>
    </dgm:pt>
    <dgm:pt modelId="{B454DE6B-DEF2-AC44-998D-5ABD8DF3A937}" type="sibTrans" cxnId="{6DB864FA-2FFB-8D4A-90FC-596EC49521BE}">
      <dgm:prSet/>
      <dgm:spPr/>
      <dgm:t>
        <a:bodyPr/>
        <a:lstStyle/>
        <a:p>
          <a:endParaRPr lang="en-AU" sz="1000" dirty="0"/>
        </a:p>
      </dgm:t>
    </dgm:pt>
    <dgm:pt modelId="{2ED0608E-928F-9244-B824-02CFAC47D2CF}">
      <dgm:prSet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Question: </a:t>
          </a:r>
          <a:r>
            <a:rPr lang="en-GB" sz="1000" b="0" i="0" u="none" noProof="0" dirty="0"/>
            <a:t>Do you brief your group</a:t>
          </a:r>
          <a:r>
            <a:rPr lang="en-GB" sz="1000" noProof="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?</a:t>
          </a:r>
          <a:endParaRPr lang="en-GB" sz="1000" noProof="0" dirty="0">
            <a:solidFill>
              <a:schemeClr val="bg1"/>
            </a:solidFill>
          </a:endParaRPr>
        </a:p>
      </dgm:t>
    </dgm:pt>
    <dgm:pt modelId="{D43E8B7A-3E1A-B340-955B-98CD7A4E3F97}" type="parTrans" cxnId="{B3654567-2A6D-1642-B380-1CD087576E71}">
      <dgm:prSet/>
      <dgm:spPr/>
      <dgm:t>
        <a:bodyPr/>
        <a:lstStyle/>
        <a:p>
          <a:endParaRPr lang="en-AU" sz="1000" dirty="0"/>
        </a:p>
      </dgm:t>
    </dgm:pt>
    <dgm:pt modelId="{179C7E4B-65DF-B94E-A54A-074E3892EE55}" type="sibTrans" cxnId="{B3654567-2A6D-1642-B380-1CD087576E71}">
      <dgm:prSet/>
      <dgm:spPr/>
      <dgm:t>
        <a:bodyPr/>
        <a:lstStyle/>
        <a:p>
          <a:endParaRPr lang="en-AU" sz="1000" dirty="0"/>
        </a:p>
      </dgm:t>
    </dgm:pt>
    <dgm:pt modelId="{3D3E7D82-BC7E-E647-A5CC-0F32D77BDEAC}">
      <dgm:prSet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</a:rPr>
            <a:t>Activity 10.1 and 10.2: Train your members: provide briefing instruction</a:t>
          </a:r>
        </a:p>
      </dgm:t>
    </dgm:pt>
    <dgm:pt modelId="{9C7BEDBA-6C4A-A34E-ACC2-9775DBB9C849}" type="parTrans" cxnId="{A2740D04-6DA8-904A-9C06-70AEB73B56ED}">
      <dgm:prSet/>
      <dgm:spPr/>
      <dgm:t>
        <a:bodyPr/>
        <a:lstStyle/>
        <a:p>
          <a:endParaRPr lang="en-AU" sz="1000" dirty="0"/>
        </a:p>
      </dgm:t>
    </dgm:pt>
    <dgm:pt modelId="{21F7CCB9-EC51-974D-810F-96B2A7A20D5B}" type="sibTrans" cxnId="{A2740D04-6DA8-904A-9C06-70AEB73B56ED}">
      <dgm:prSet/>
      <dgm:spPr/>
      <dgm:t>
        <a:bodyPr/>
        <a:lstStyle/>
        <a:p>
          <a:endParaRPr lang="en-AU" sz="1000" dirty="0"/>
        </a:p>
      </dgm:t>
    </dgm:pt>
    <dgm:pt modelId="{31A53121-29C9-5A40-8224-24CF650575F5}">
      <dgm:prSet phldrT="[Testo]" custT="1"/>
      <dgm:spPr>
        <a:solidFill>
          <a:schemeClr val="accent5"/>
        </a:solidFill>
      </dgm:spPr>
      <dgm:t>
        <a:bodyPr/>
        <a:lstStyle/>
        <a:p>
          <a:r>
            <a:rPr lang="en-AU" sz="1000" dirty="0"/>
            <a:t>Activity  2: Self assessment. To be a team</a:t>
          </a:r>
        </a:p>
      </dgm:t>
    </dgm:pt>
    <dgm:pt modelId="{30F2330B-340E-AD49-8EA8-160372BDF041}" type="parTrans" cxnId="{8C3E2D2B-B52A-3547-B5D6-23FA8EF04166}">
      <dgm:prSet/>
      <dgm:spPr/>
      <dgm:t>
        <a:bodyPr/>
        <a:lstStyle/>
        <a:p>
          <a:endParaRPr lang="en-AU" dirty="0"/>
        </a:p>
      </dgm:t>
    </dgm:pt>
    <dgm:pt modelId="{23FCEBFC-4799-E34E-BD2D-511E0EDBF3DC}" type="sibTrans" cxnId="{8C3E2D2B-B52A-3547-B5D6-23FA8EF04166}">
      <dgm:prSet/>
      <dgm:spPr/>
      <dgm:t>
        <a:bodyPr/>
        <a:lstStyle/>
        <a:p>
          <a:endParaRPr lang="en-AU" dirty="0"/>
        </a:p>
      </dgm:t>
    </dgm:pt>
    <dgm:pt modelId="{B7AAA810-9ABA-3743-A619-2651367D36A0}">
      <dgm:prSet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</a:rPr>
            <a:t> Activity 5: </a:t>
          </a:r>
          <a:r>
            <a:rPr lang="en-AU" sz="1000" dirty="0"/>
            <a:t>Exercise, </a:t>
          </a:r>
          <a:r>
            <a:rPr lang="en-AU" sz="1000" dirty="0">
              <a:solidFill>
                <a:schemeClr val="bg1"/>
              </a:solidFill>
            </a:rPr>
            <a:t>Sharing a written protocol</a:t>
          </a:r>
        </a:p>
      </dgm:t>
    </dgm:pt>
    <dgm:pt modelId="{4095C7AE-9E94-784C-A0DA-666807C66D09}" type="parTrans" cxnId="{BFE6028A-1555-364C-811D-8297627E374B}">
      <dgm:prSet/>
      <dgm:spPr/>
      <dgm:t>
        <a:bodyPr/>
        <a:lstStyle/>
        <a:p>
          <a:endParaRPr lang="en-AU" dirty="0"/>
        </a:p>
      </dgm:t>
    </dgm:pt>
    <dgm:pt modelId="{2B175E65-29DE-BA4A-A22A-1D6C00DD0274}" type="sibTrans" cxnId="{BFE6028A-1555-364C-811D-8297627E374B}">
      <dgm:prSet/>
      <dgm:spPr/>
      <dgm:t>
        <a:bodyPr/>
        <a:lstStyle/>
        <a:p>
          <a:endParaRPr lang="en-AU" dirty="0"/>
        </a:p>
      </dgm:t>
    </dgm:pt>
    <dgm:pt modelId="{A3073AA0-DC01-6940-9014-45BEA6BFE976}">
      <dgm:prSet phldrT="[Testo]"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- Question: Have you a psychological medical record?</a:t>
          </a:r>
        </a:p>
        <a:p>
          <a:r>
            <a:rPr lang="en-AU" sz="1000" dirty="0">
              <a:solidFill>
                <a:schemeClr val="bg1"/>
              </a:solidFill>
            </a:rPr>
            <a:t>- Activity 4a: </a:t>
          </a:r>
          <a:r>
            <a:rPr lang="en-AU" sz="1000" dirty="0" err="1">
              <a:solidFill>
                <a:schemeClr val="bg1"/>
              </a:solidFill>
            </a:rPr>
            <a:t>Preaparing</a:t>
          </a:r>
          <a:r>
            <a:rPr lang="en-AU" sz="1000" dirty="0">
              <a:solidFill>
                <a:schemeClr val="bg1"/>
              </a:solidFill>
            </a:rPr>
            <a:t> a psychological </a:t>
          </a:r>
          <a:r>
            <a:rPr lang="en-AU" sz="10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medical record</a:t>
          </a:r>
        </a:p>
        <a:p>
          <a:r>
            <a:rPr lang="en-AU" sz="1000" dirty="0">
              <a:solidFill>
                <a:schemeClr val="bg1"/>
              </a:solidFill>
            </a:rPr>
            <a:t>- Activity 4b: Sharing a psychological </a:t>
          </a:r>
          <a:r>
            <a:rPr lang="en-AU" sz="10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medical record</a:t>
          </a:r>
          <a:endParaRPr lang="en-AU" sz="1000" dirty="0"/>
        </a:p>
      </dgm:t>
    </dgm:pt>
    <dgm:pt modelId="{EF280C99-9514-B344-9216-3EBE07D37E63}" type="sibTrans" cxnId="{054D1F03-575F-EE44-BA29-7F3C3BCB3870}">
      <dgm:prSet/>
      <dgm:spPr/>
      <dgm:t>
        <a:bodyPr/>
        <a:lstStyle/>
        <a:p>
          <a:endParaRPr lang="en-AU" sz="1000" dirty="0"/>
        </a:p>
      </dgm:t>
    </dgm:pt>
    <dgm:pt modelId="{90BCAE7F-DEBC-9F4B-A352-1D85A498E615}" type="parTrans" cxnId="{054D1F03-575F-EE44-BA29-7F3C3BCB3870}">
      <dgm:prSet/>
      <dgm:spPr/>
      <dgm:t>
        <a:bodyPr/>
        <a:lstStyle/>
        <a:p>
          <a:endParaRPr lang="en-AU" sz="1000" dirty="0"/>
        </a:p>
      </dgm:t>
    </dgm:pt>
    <dgm:pt modelId="{06963D0A-16D2-0E45-8EDD-F73BDD0161A3}">
      <dgm:prSet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</a:rPr>
            <a:t> Activity 9: Stress management: implement some training</a:t>
          </a:r>
        </a:p>
      </dgm:t>
    </dgm:pt>
    <dgm:pt modelId="{44B13BF1-8202-8F4B-9719-DA902D34EBAD}" type="parTrans" cxnId="{55CEB60F-E535-C242-B2DD-5CE6210E4D5D}">
      <dgm:prSet/>
      <dgm:spPr/>
      <dgm:t>
        <a:bodyPr/>
        <a:lstStyle/>
        <a:p>
          <a:endParaRPr lang="en-AU" dirty="0"/>
        </a:p>
      </dgm:t>
    </dgm:pt>
    <dgm:pt modelId="{1DF65AB4-54F2-0A4B-9687-8C1A812DF66A}" type="sibTrans" cxnId="{55CEB60F-E535-C242-B2DD-5CE6210E4D5D}">
      <dgm:prSet/>
      <dgm:spPr/>
      <dgm:t>
        <a:bodyPr/>
        <a:lstStyle/>
        <a:p>
          <a:endParaRPr lang="en-AU" dirty="0"/>
        </a:p>
      </dgm:t>
    </dgm:pt>
    <dgm:pt modelId="{FD4BC277-5F53-AF41-A876-6D100A3DC828}">
      <dgm:prSet custT="1"/>
      <dgm:spPr>
        <a:solidFill>
          <a:schemeClr val="accent5"/>
        </a:solidFill>
      </dgm:spPr>
      <dgm:t>
        <a:bodyPr/>
        <a:lstStyle/>
        <a:p>
          <a:r>
            <a:rPr lang="en-AU" sz="1000" dirty="0">
              <a:solidFill>
                <a:schemeClr val="bg1"/>
              </a:solidFill>
            </a:rPr>
            <a:t> Activity 11: Train your members: organise a briefing</a:t>
          </a:r>
        </a:p>
      </dgm:t>
    </dgm:pt>
    <dgm:pt modelId="{6441E673-9E62-4F49-A641-A414D66BEE53}" type="parTrans" cxnId="{C4B480A2-B1C0-D94D-9E87-00A5C2C34EEA}">
      <dgm:prSet/>
      <dgm:spPr/>
      <dgm:t>
        <a:bodyPr/>
        <a:lstStyle/>
        <a:p>
          <a:endParaRPr lang="en-AU" dirty="0"/>
        </a:p>
      </dgm:t>
    </dgm:pt>
    <dgm:pt modelId="{7AEDD601-2B28-7D44-A9C3-F3CDDED5014A}" type="sibTrans" cxnId="{C4B480A2-B1C0-D94D-9E87-00A5C2C34EEA}">
      <dgm:prSet/>
      <dgm:spPr/>
      <dgm:t>
        <a:bodyPr/>
        <a:lstStyle/>
        <a:p>
          <a:endParaRPr lang="en-AU" dirty="0"/>
        </a:p>
      </dgm:t>
    </dgm:pt>
    <dgm:pt modelId="{A9CE2F72-BDAB-B746-AD5C-7F116A729CA4}" type="pres">
      <dgm:prSet presAssocID="{50D13571-3D97-5B4A-9A69-459B69F5F4A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5ADB229-DE21-B045-BCF0-07D0AE66980E}" type="pres">
      <dgm:prSet presAssocID="{9E033887-4BED-E640-B2E6-5E61E6F640CF}" presName="comp" presStyleCnt="0"/>
      <dgm:spPr/>
    </dgm:pt>
    <dgm:pt modelId="{DC44E63F-1766-4845-9590-071F2D5C3A90}" type="pres">
      <dgm:prSet presAssocID="{9E033887-4BED-E640-B2E6-5E61E6F640CF}" presName="box" presStyleLbl="node1" presStyleIdx="0" presStyleCnt="6" custLinFactNeighborY="-25402"/>
      <dgm:spPr/>
      <dgm:t>
        <a:bodyPr/>
        <a:lstStyle/>
        <a:p>
          <a:endParaRPr lang="it-IT"/>
        </a:p>
      </dgm:t>
    </dgm:pt>
    <dgm:pt modelId="{AF2771EB-2BC4-3843-875E-9C1A6036D8B8}" type="pres">
      <dgm:prSet presAssocID="{9E033887-4BED-E640-B2E6-5E61E6F640CF}" presName="img" presStyleLbl="fgImgPlace1" presStyleIdx="0" presStyleCnt="6"/>
      <dgm:spPr>
        <a:prstGeom prst="round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13D399D2-F273-4043-AD8E-7B0473835B24}" type="pres">
      <dgm:prSet presAssocID="{9E033887-4BED-E640-B2E6-5E61E6F640CF}" presName="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0F65D8-2A31-0B42-AEF6-E2054F93F188}" type="pres">
      <dgm:prSet presAssocID="{DC10791F-D739-564C-88D0-85F9EBEF5614}" presName="spacer" presStyleCnt="0"/>
      <dgm:spPr/>
    </dgm:pt>
    <dgm:pt modelId="{7500BA40-09D0-9D49-91E8-11EFEC2E8753}" type="pres">
      <dgm:prSet presAssocID="{ABC20FD2-3282-ED4E-A97B-6A9358729799}" presName="comp" presStyleCnt="0"/>
      <dgm:spPr/>
    </dgm:pt>
    <dgm:pt modelId="{24037934-B914-8C43-85F1-1735A2F51E2E}" type="pres">
      <dgm:prSet presAssocID="{ABC20FD2-3282-ED4E-A97B-6A9358729799}" presName="box" presStyleLbl="node1" presStyleIdx="1" presStyleCnt="6" custLinFactNeighborX="-27110" custLinFactNeighborY="3544"/>
      <dgm:spPr/>
      <dgm:t>
        <a:bodyPr/>
        <a:lstStyle/>
        <a:p>
          <a:endParaRPr lang="it-IT"/>
        </a:p>
      </dgm:t>
    </dgm:pt>
    <dgm:pt modelId="{2BB4AF9C-45C3-8E4C-BC42-DC118C8FF6FA}" type="pres">
      <dgm:prSet presAssocID="{ABC20FD2-3282-ED4E-A97B-6A9358729799}" presName="img" presStyleLbl="fgImgPlace1" presStyleIdx="1" presStyleCnt="6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AC155E9C-A41E-6C4C-9FE3-9F76F982DD2A}" type="pres">
      <dgm:prSet presAssocID="{ABC20FD2-3282-ED4E-A97B-6A9358729799}" presName="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FE75C4A-75B2-AB4B-8C96-3757E67B3F1E}" type="pres">
      <dgm:prSet presAssocID="{1D26B6A7-A739-EE42-91BB-AB7D85BBC60D}" presName="spacer" presStyleCnt="0"/>
      <dgm:spPr/>
    </dgm:pt>
    <dgm:pt modelId="{4EAEEF97-07BC-8346-83CB-AB4C7FB35144}" type="pres">
      <dgm:prSet presAssocID="{50E8FB62-849D-E540-8359-629CC4EB6042}" presName="comp" presStyleCnt="0"/>
      <dgm:spPr/>
    </dgm:pt>
    <dgm:pt modelId="{9CEFBF55-DFB9-6948-A35B-19F2838DD5AF}" type="pres">
      <dgm:prSet presAssocID="{50E8FB62-849D-E540-8359-629CC4EB6042}" presName="box" presStyleLbl="node1" presStyleIdx="2" presStyleCnt="6"/>
      <dgm:spPr/>
      <dgm:t>
        <a:bodyPr/>
        <a:lstStyle/>
        <a:p>
          <a:endParaRPr lang="it-IT"/>
        </a:p>
      </dgm:t>
    </dgm:pt>
    <dgm:pt modelId="{C94C23FC-6340-FB4F-8D9B-5D17FF884E33}" type="pres">
      <dgm:prSet presAssocID="{50E8FB62-849D-E540-8359-629CC4EB6042}" presName="img" presStyleLbl="fgImgPlace1" presStyleIdx="2" presStyleCnt="6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80F6502F-9537-1445-A8CA-18A455BDBDEC}" type="pres">
      <dgm:prSet presAssocID="{50E8FB62-849D-E540-8359-629CC4EB6042}" presName="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2EADB39-6030-0D43-8E7B-500EB91A78AE}" type="pres">
      <dgm:prSet presAssocID="{1020557E-4DCF-6949-AC14-C1D2E2BACE2F}" presName="spacer" presStyleCnt="0"/>
      <dgm:spPr/>
    </dgm:pt>
    <dgm:pt modelId="{FA15B1BA-9D94-0F4E-A047-DE06BB5E86B2}" type="pres">
      <dgm:prSet presAssocID="{A3073AA0-DC01-6940-9014-45BEA6BFE976}" presName="comp" presStyleCnt="0"/>
      <dgm:spPr/>
    </dgm:pt>
    <dgm:pt modelId="{005F27D6-1510-F148-A8D3-F0B3434593B1}" type="pres">
      <dgm:prSet presAssocID="{A3073AA0-DC01-6940-9014-45BEA6BFE976}" presName="box" presStyleLbl="node1" presStyleIdx="3" presStyleCnt="6"/>
      <dgm:spPr/>
      <dgm:t>
        <a:bodyPr/>
        <a:lstStyle/>
        <a:p>
          <a:endParaRPr lang="it-IT"/>
        </a:p>
      </dgm:t>
    </dgm:pt>
    <dgm:pt modelId="{95651B31-AFEB-F941-A0EA-CBFC82A041D6}" type="pres">
      <dgm:prSet presAssocID="{A3073AA0-DC01-6940-9014-45BEA6BFE976}" presName="img" presStyleLbl="fgImgPlace1" presStyleIdx="3" presStyleCnt="6"/>
      <dgm:spPr/>
    </dgm:pt>
    <dgm:pt modelId="{37B5894E-9242-4D47-8DF9-B730DCBF8C3A}" type="pres">
      <dgm:prSet presAssocID="{A3073AA0-DC01-6940-9014-45BEA6BFE976}" presName="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AA7A6BA-2598-DF4F-BA0E-44618E215154}" type="pres">
      <dgm:prSet presAssocID="{EF280C99-9514-B344-9216-3EBE07D37E63}" presName="spacer" presStyleCnt="0"/>
      <dgm:spPr/>
    </dgm:pt>
    <dgm:pt modelId="{DDB30DB3-D84F-BE42-84B9-D84D66201A5E}" type="pres">
      <dgm:prSet presAssocID="{C455A963-7836-FD4B-9499-09EE6CF2033C}" presName="comp" presStyleCnt="0"/>
      <dgm:spPr/>
    </dgm:pt>
    <dgm:pt modelId="{C4973C70-8CD8-604D-A86A-763E87C50E68}" type="pres">
      <dgm:prSet presAssocID="{C455A963-7836-FD4B-9499-09EE6CF2033C}" presName="box" presStyleLbl="node1" presStyleIdx="4" presStyleCnt="6"/>
      <dgm:spPr/>
      <dgm:t>
        <a:bodyPr/>
        <a:lstStyle/>
        <a:p>
          <a:endParaRPr lang="it-IT"/>
        </a:p>
      </dgm:t>
    </dgm:pt>
    <dgm:pt modelId="{1002C6A8-EB16-A245-83E3-79A1A224E485}" type="pres">
      <dgm:prSet presAssocID="{C455A963-7836-FD4B-9499-09EE6CF2033C}" presName="img" presStyleLbl="fgImgPlace1" presStyleIdx="4" presStyleCnt="6"/>
      <dgm:spPr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220B0887-2EB2-174C-8592-0DCDF403F120}" type="pres">
      <dgm:prSet presAssocID="{C455A963-7836-FD4B-9499-09EE6CF2033C}" presName="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EDF91E6-E494-A84B-A183-93FDB39644F0}" type="pres">
      <dgm:prSet presAssocID="{11C3C819-8F56-8D45-9B38-80153FF62A62}" presName="spacer" presStyleCnt="0"/>
      <dgm:spPr/>
    </dgm:pt>
    <dgm:pt modelId="{C1779565-0F6C-E249-8E71-17FF37D7536C}" type="pres">
      <dgm:prSet presAssocID="{ED2D6261-0B5A-9B40-B1E5-5258A250F98D}" presName="comp" presStyleCnt="0"/>
      <dgm:spPr/>
    </dgm:pt>
    <dgm:pt modelId="{79D07F78-966F-7C49-BAF8-8A5BA01B5F9E}" type="pres">
      <dgm:prSet presAssocID="{ED2D6261-0B5A-9B40-B1E5-5258A250F98D}" presName="box" presStyleLbl="node1" presStyleIdx="5" presStyleCnt="6"/>
      <dgm:spPr/>
      <dgm:t>
        <a:bodyPr/>
        <a:lstStyle/>
        <a:p>
          <a:endParaRPr lang="it-IT"/>
        </a:p>
      </dgm:t>
    </dgm:pt>
    <dgm:pt modelId="{AF135121-CA4A-8247-8EF0-BB1FB0A54440}" type="pres">
      <dgm:prSet presAssocID="{ED2D6261-0B5A-9B40-B1E5-5258A250F98D}" presName="img" presStyleLbl="fgImgPlace1" presStyleIdx="5" presStyleCnt="6"/>
      <dgm:spPr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0B7F3D2C-AC62-DD42-A7B6-B4EEEC4231E8}" type="pres">
      <dgm:prSet presAssocID="{ED2D6261-0B5A-9B40-B1E5-5258A250F98D}" presName="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9ECE628-8999-BE42-BD04-48F761E927D6}" srcId="{ABC20FD2-3282-ED4E-A97B-6A9358729799}" destId="{014B6FEF-0A7E-4C4E-84A7-FDD08E84357D}" srcOrd="0" destOrd="0" parTransId="{094B7EA9-D19B-244A-86C2-C4BFB616301D}" sibTransId="{4D95EB3B-494D-7543-AC21-E5E593B27411}"/>
    <dgm:cxn modelId="{C920C09F-0089-8E49-99F8-8FC2B3B59AFA}" type="presOf" srcId="{A3073AA0-DC01-6940-9014-45BEA6BFE976}" destId="{005F27D6-1510-F148-A8D3-F0B3434593B1}" srcOrd="0" destOrd="0" presId="urn:microsoft.com/office/officeart/2005/8/layout/vList4"/>
    <dgm:cxn modelId="{BC11C4AB-0BCB-FC4D-AEA9-FE64857AD208}" srcId="{50D13571-3D97-5B4A-9A69-459B69F5F4A8}" destId="{ABC20FD2-3282-ED4E-A97B-6A9358729799}" srcOrd="1" destOrd="0" parTransId="{A4B4E48B-06BD-C24B-88D2-33815812C6C2}" sibTransId="{1D26B6A7-A739-EE42-91BB-AB7D85BBC60D}"/>
    <dgm:cxn modelId="{B7FE66FF-D20A-664C-8F6B-DD2AD8EB618D}" srcId="{50E8FB62-849D-E540-8359-629CC4EB6042}" destId="{31DE41EA-990D-E940-825D-7272DCCE931F}" srcOrd="0" destOrd="0" parTransId="{B4A1D6B7-D863-6541-9232-0717FA08C9A4}" sibTransId="{4E128223-0C8F-464C-AB62-814025D80342}"/>
    <dgm:cxn modelId="{A2740D04-6DA8-904A-9C06-70AEB73B56ED}" srcId="{ED2D6261-0B5A-9B40-B1E5-5258A250F98D}" destId="{3D3E7D82-BC7E-E647-A5CC-0F32D77BDEAC}" srcOrd="1" destOrd="0" parTransId="{9C7BEDBA-6C4A-A34E-ACC2-9775DBB9C849}" sibTransId="{21F7CCB9-EC51-974D-810F-96B2A7A20D5B}"/>
    <dgm:cxn modelId="{F6E1739F-400B-024F-AAEE-DEDDF3ABA7D1}" type="presOf" srcId="{FD4BC277-5F53-AF41-A876-6D100A3DC828}" destId="{79D07F78-966F-7C49-BAF8-8A5BA01B5F9E}" srcOrd="0" destOrd="3" presId="urn:microsoft.com/office/officeart/2005/8/layout/vList4"/>
    <dgm:cxn modelId="{7A5BD4A7-A3B3-244B-A216-103F0E4F6B8B}" type="presOf" srcId="{014B6FEF-0A7E-4C4E-84A7-FDD08E84357D}" destId="{24037934-B914-8C43-85F1-1735A2F51E2E}" srcOrd="0" destOrd="1" presId="urn:microsoft.com/office/officeart/2005/8/layout/vList4"/>
    <dgm:cxn modelId="{34A95D7D-C6B2-2549-BEB1-98472BB4B66A}" type="presOf" srcId="{ED2D6261-0B5A-9B40-B1E5-5258A250F98D}" destId="{0B7F3D2C-AC62-DD42-A7B6-B4EEEC4231E8}" srcOrd="1" destOrd="0" presId="urn:microsoft.com/office/officeart/2005/8/layout/vList4"/>
    <dgm:cxn modelId="{95C206F6-3DA3-B143-89EE-3C30D11A0751}" type="presOf" srcId="{50E8FB62-849D-E540-8359-629CC4EB6042}" destId="{80F6502F-9537-1445-A8CA-18A455BDBDEC}" srcOrd="1" destOrd="0" presId="urn:microsoft.com/office/officeart/2005/8/layout/vList4"/>
    <dgm:cxn modelId="{FF8FE350-A3EE-8844-A949-0A10157CDEEA}" type="presOf" srcId="{2ED0608E-928F-9244-B824-02CFAC47D2CF}" destId="{79D07F78-966F-7C49-BAF8-8A5BA01B5F9E}" srcOrd="0" destOrd="1" presId="urn:microsoft.com/office/officeart/2005/8/layout/vList4"/>
    <dgm:cxn modelId="{3BADF910-D60A-E948-9F57-A6420564C8B3}" type="presOf" srcId="{3D3E7D82-BC7E-E647-A5CC-0F32D77BDEAC}" destId="{79D07F78-966F-7C49-BAF8-8A5BA01B5F9E}" srcOrd="0" destOrd="2" presId="urn:microsoft.com/office/officeart/2005/8/layout/vList4"/>
    <dgm:cxn modelId="{5DC74E4C-A374-7C43-899C-A3185B896AD9}" type="presOf" srcId="{004D5631-301E-6E4D-B61D-A32E2BB85191}" destId="{DC44E63F-1766-4845-9590-071F2D5C3A90}" srcOrd="0" destOrd="2" presId="urn:microsoft.com/office/officeart/2005/8/layout/vList4"/>
    <dgm:cxn modelId="{7A15197A-1B4A-D04C-B226-11E969453F4C}" srcId="{50D13571-3D97-5B4A-9A69-459B69F5F4A8}" destId="{9E033887-4BED-E640-B2E6-5E61E6F640CF}" srcOrd="0" destOrd="0" parTransId="{6396027B-EB5B-954D-8937-F3BBD2F49141}" sibTransId="{DC10791F-D739-564C-88D0-85F9EBEF5614}"/>
    <dgm:cxn modelId="{3E690DB6-65EF-B04B-9952-85B7C485BF2D}" type="presOf" srcId="{B8A14954-BD3E-6942-8215-7703A36349A8}" destId="{C4973C70-8CD8-604D-A86A-763E87C50E68}" srcOrd="0" destOrd="2" presId="urn:microsoft.com/office/officeart/2005/8/layout/vList4"/>
    <dgm:cxn modelId="{6AE39C7F-52C5-0A4D-A701-C4EE5C43DB3E}" type="presOf" srcId="{50E8FB62-849D-E540-8359-629CC4EB6042}" destId="{9CEFBF55-DFB9-6948-A35B-19F2838DD5AF}" srcOrd="0" destOrd="0" presId="urn:microsoft.com/office/officeart/2005/8/layout/vList4"/>
    <dgm:cxn modelId="{A36CD945-622B-6645-94C8-5E4341C34CD4}" srcId="{50D13571-3D97-5B4A-9A69-459B69F5F4A8}" destId="{C455A963-7836-FD4B-9499-09EE6CF2033C}" srcOrd="4" destOrd="0" parTransId="{AF11E02E-F717-7648-A0F6-742C8BD69465}" sibTransId="{11C3C819-8F56-8D45-9B38-80153FF62A62}"/>
    <dgm:cxn modelId="{27A02E9F-9D9B-324D-9CB6-ABA1DBB4BC20}" srcId="{50E8FB62-849D-E540-8359-629CC4EB6042}" destId="{1C6FB840-6034-134F-8C5E-F4CEC6AF2A5E}" srcOrd="1" destOrd="0" parTransId="{3DDBC94B-C835-4045-B22A-0FFDCBCB39F6}" sibTransId="{8C7873FA-5C83-7C46-AA4A-1B9D16E57CE6}"/>
    <dgm:cxn modelId="{A8408FDA-8327-9A44-AB4C-7DBBD780F1F9}" type="presOf" srcId="{ABC20FD2-3282-ED4E-A97B-6A9358729799}" destId="{24037934-B914-8C43-85F1-1735A2F51E2E}" srcOrd="0" destOrd="0" presId="urn:microsoft.com/office/officeart/2005/8/layout/vList4"/>
    <dgm:cxn modelId="{BFE6028A-1555-364C-811D-8297627E374B}" srcId="{50E8FB62-849D-E540-8359-629CC4EB6042}" destId="{B7AAA810-9ABA-3743-A619-2651367D36A0}" srcOrd="2" destOrd="0" parTransId="{4095C7AE-9E94-784C-A0DA-666807C66D09}" sibTransId="{2B175E65-29DE-BA4A-A22A-1D6C00DD0274}"/>
    <dgm:cxn modelId="{521053F9-6A06-4741-93EC-63F88FD7A374}" type="presOf" srcId="{31A53121-29C9-5A40-8224-24CF650575F5}" destId="{13D399D2-F273-4043-AD8E-7B0473835B24}" srcOrd="1" destOrd="3" presId="urn:microsoft.com/office/officeart/2005/8/layout/vList4"/>
    <dgm:cxn modelId="{F45E3327-81F1-D14F-BF79-BF7BB23D6A59}" srcId="{C455A963-7836-FD4B-9499-09EE6CF2033C}" destId="{B8A14954-BD3E-6942-8215-7703A36349A8}" srcOrd="1" destOrd="0" parTransId="{C2D0C310-5033-654B-A47E-9E69D5A12252}" sibTransId="{E0EB3A5A-6EA3-EB46-809B-8652FEC2147B}"/>
    <dgm:cxn modelId="{DCEFDB5A-F11C-7A43-86A0-2B17BA95115E}" srcId="{50D13571-3D97-5B4A-9A69-459B69F5F4A8}" destId="{50E8FB62-849D-E540-8359-629CC4EB6042}" srcOrd="2" destOrd="0" parTransId="{844D6EDE-B34E-4241-9250-313CB6989316}" sibTransId="{1020557E-4DCF-6949-AC14-C1D2E2BACE2F}"/>
    <dgm:cxn modelId="{A04A8389-7A3A-6C4A-BC28-0136D80CCD97}" type="presOf" srcId="{1E55AB26-790B-8A45-8B05-B0BAA5FA3ACE}" destId="{13D399D2-F273-4043-AD8E-7B0473835B24}" srcOrd="1" destOrd="1" presId="urn:microsoft.com/office/officeart/2005/8/layout/vList4"/>
    <dgm:cxn modelId="{7E4C96C9-C62C-7C4F-9E6F-D67AD87329BF}" type="presOf" srcId="{014B6FEF-0A7E-4C4E-84A7-FDD08E84357D}" destId="{AC155E9C-A41E-6C4C-9FE3-9F76F982DD2A}" srcOrd="1" destOrd="1" presId="urn:microsoft.com/office/officeart/2005/8/layout/vList4"/>
    <dgm:cxn modelId="{10BD94D7-E014-E04E-9E3A-AA133447247B}" srcId="{ABC20FD2-3282-ED4E-A97B-6A9358729799}" destId="{0589646E-91D3-F74C-A269-13428909748E}" srcOrd="1" destOrd="0" parTransId="{6B295943-78EC-AB4D-936F-EC8CA7F73A5A}" sibTransId="{90EA32C3-CEA5-F345-A9D7-C4624A38BD15}"/>
    <dgm:cxn modelId="{81057726-DDCA-2842-88FC-1B1F81BF559C}" type="presOf" srcId="{31A53121-29C9-5A40-8224-24CF650575F5}" destId="{DC44E63F-1766-4845-9590-071F2D5C3A90}" srcOrd="0" destOrd="3" presId="urn:microsoft.com/office/officeart/2005/8/layout/vList4"/>
    <dgm:cxn modelId="{E36567B5-5945-4744-84E4-6CB792B6A2B4}" type="presOf" srcId="{9E033887-4BED-E640-B2E6-5E61E6F640CF}" destId="{13D399D2-F273-4043-AD8E-7B0473835B24}" srcOrd="1" destOrd="0" presId="urn:microsoft.com/office/officeart/2005/8/layout/vList4"/>
    <dgm:cxn modelId="{4E569FF6-47E5-E549-B38B-BC0FCA0A1CDF}" type="presOf" srcId="{9E033887-4BED-E640-B2E6-5E61E6F640CF}" destId="{DC44E63F-1766-4845-9590-071F2D5C3A90}" srcOrd="0" destOrd="0" presId="urn:microsoft.com/office/officeart/2005/8/layout/vList4"/>
    <dgm:cxn modelId="{4689225D-AEBD-8446-8353-E97C9ED75D47}" type="presOf" srcId="{F572FD4A-B29F-C14E-AB1B-D10061E7322B}" destId="{C4973C70-8CD8-604D-A86A-763E87C50E68}" srcOrd="0" destOrd="1" presId="urn:microsoft.com/office/officeart/2005/8/layout/vList4"/>
    <dgm:cxn modelId="{353E9290-BDD8-6040-ABB1-0474D6136CA8}" type="presOf" srcId="{B7AAA810-9ABA-3743-A619-2651367D36A0}" destId="{9CEFBF55-DFB9-6948-A35B-19F2838DD5AF}" srcOrd="0" destOrd="3" presId="urn:microsoft.com/office/officeart/2005/8/layout/vList4"/>
    <dgm:cxn modelId="{694C4D8A-F97F-204A-BE75-DAF097125B00}" type="presOf" srcId="{F572FD4A-B29F-C14E-AB1B-D10061E7322B}" destId="{220B0887-2EB2-174C-8592-0DCDF403F120}" srcOrd="1" destOrd="1" presId="urn:microsoft.com/office/officeart/2005/8/layout/vList4"/>
    <dgm:cxn modelId="{22281139-CB3F-3846-BEDE-CAA7AFD86898}" srcId="{C455A963-7836-FD4B-9499-09EE6CF2033C}" destId="{F572FD4A-B29F-C14E-AB1B-D10061E7322B}" srcOrd="0" destOrd="0" parTransId="{0C821C6C-720A-4344-BEA1-6631DE870165}" sibTransId="{DB59E316-FA8C-FD40-964C-AD5CBA0263F9}"/>
    <dgm:cxn modelId="{4422344F-ABD5-3D4B-B7CB-DCE96E4A56C6}" type="presOf" srcId="{A3073AA0-DC01-6940-9014-45BEA6BFE976}" destId="{37B5894E-9242-4D47-8DF9-B730DCBF8C3A}" srcOrd="1" destOrd="0" presId="urn:microsoft.com/office/officeart/2005/8/layout/vList4"/>
    <dgm:cxn modelId="{B602BD45-D891-3B46-BBE8-EFE4AFE6C945}" type="presOf" srcId="{1C6FB840-6034-134F-8C5E-F4CEC6AF2A5E}" destId="{9CEFBF55-DFB9-6948-A35B-19F2838DD5AF}" srcOrd="0" destOrd="2" presId="urn:microsoft.com/office/officeart/2005/8/layout/vList4"/>
    <dgm:cxn modelId="{55CEB60F-E535-C242-B2DD-5CE6210E4D5D}" srcId="{C455A963-7836-FD4B-9499-09EE6CF2033C}" destId="{06963D0A-16D2-0E45-8EDD-F73BDD0161A3}" srcOrd="2" destOrd="0" parTransId="{44B13BF1-8202-8F4B-9719-DA902D34EBAD}" sibTransId="{1DF65AB4-54F2-0A4B-9687-8C1A812DF66A}"/>
    <dgm:cxn modelId="{4D76F9CB-E3A1-7A4C-9C27-62F94D49B1D7}" type="presOf" srcId="{31DE41EA-990D-E940-825D-7272DCCE931F}" destId="{9CEFBF55-DFB9-6948-A35B-19F2838DD5AF}" srcOrd="0" destOrd="1" presId="urn:microsoft.com/office/officeart/2005/8/layout/vList4"/>
    <dgm:cxn modelId="{FD898630-FCD3-9145-9295-C039B05979AC}" type="presOf" srcId="{B7AAA810-9ABA-3743-A619-2651367D36A0}" destId="{80F6502F-9537-1445-A8CA-18A455BDBDEC}" srcOrd="1" destOrd="3" presId="urn:microsoft.com/office/officeart/2005/8/layout/vList4"/>
    <dgm:cxn modelId="{054D1F03-575F-EE44-BA29-7F3C3BCB3870}" srcId="{50D13571-3D97-5B4A-9A69-459B69F5F4A8}" destId="{A3073AA0-DC01-6940-9014-45BEA6BFE976}" srcOrd="3" destOrd="0" parTransId="{90BCAE7F-DEBC-9F4B-A352-1D85A498E615}" sibTransId="{EF280C99-9514-B344-9216-3EBE07D37E63}"/>
    <dgm:cxn modelId="{F5627453-7866-0548-A016-D350B34B7BB4}" type="presOf" srcId="{ED2D6261-0B5A-9B40-B1E5-5258A250F98D}" destId="{79D07F78-966F-7C49-BAF8-8A5BA01B5F9E}" srcOrd="0" destOrd="0" presId="urn:microsoft.com/office/officeart/2005/8/layout/vList4"/>
    <dgm:cxn modelId="{8CB5AB04-43E0-4E49-A87B-12E8FE47C4B6}" type="presOf" srcId="{06963D0A-16D2-0E45-8EDD-F73BDD0161A3}" destId="{220B0887-2EB2-174C-8592-0DCDF403F120}" srcOrd="1" destOrd="3" presId="urn:microsoft.com/office/officeart/2005/8/layout/vList4"/>
    <dgm:cxn modelId="{DDF40309-EB28-4E46-ABF3-EFE58A5E0502}" type="presOf" srcId="{C455A963-7836-FD4B-9499-09EE6CF2033C}" destId="{220B0887-2EB2-174C-8592-0DCDF403F120}" srcOrd="1" destOrd="0" presId="urn:microsoft.com/office/officeart/2005/8/layout/vList4"/>
    <dgm:cxn modelId="{45DC6CDB-CA21-C741-90FF-FC717DE89119}" type="presOf" srcId="{06963D0A-16D2-0E45-8EDD-F73BDD0161A3}" destId="{C4973C70-8CD8-604D-A86A-763E87C50E68}" srcOrd="0" destOrd="3" presId="urn:microsoft.com/office/officeart/2005/8/layout/vList4"/>
    <dgm:cxn modelId="{08C842FA-3AB6-E340-AB19-C7A63AA96B01}" type="presOf" srcId="{2ED0608E-928F-9244-B824-02CFAC47D2CF}" destId="{0B7F3D2C-AC62-DD42-A7B6-B4EEEC4231E8}" srcOrd="1" destOrd="1" presId="urn:microsoft.com/office/officeart/2005/8/layout/vList4"/>
    <dgm:cxn modelId="{B3654567-2A6D-1642-B380-1CD087576E71}" srcId="{ED2D6261-0B5A-9B40-B1E5-5258A250F98D}" destId="{2ED0608E-928F-9244-B824-02CFAC47D2CF}" srcOrd="0" destOrd="0" parTransId="{D43E8B7A-3E1A-B340-955B-98CD7A4E3F97}" sibTransId="{179C7E4B-65DF-B94E-A54A-074E3892EE55}"/>
    <dgm:cxn modelId="{C4DA62BA-80FC-4F4A-B816-7E8322460853}" srcId="{9E033887-4BED-E640-B2E6-5E61E6F640CF}" destId="{1E55AB26-790B-8A45-8B05-B0BAA5FA3ACE}" srcOrd="0" destOrd="0" parTransId="{C10178CC-B9D9-3D48-BE16-F2300E2E6471}" sibTransId="{0F46BECB-03A9-EE43-B503-000FBF0498B4}"/>
    <dgm:cxn modelId="{849B9547-63A8-184D-BC83-F292AEC3E6F8}" type="presOf" srcId="{3D3E7D82-BC7E-E647-A5CC-0F32D77BDEAC}" destId="{0B7F3D2C-AC62-DD42-A7B6-B4EEEC4231E8}" srcOrd="1" destOrd="2" presId="urn:microsoft.com/office/officeart/2005/8/layout/vList4"/>
    <dgm:cxn modelId="{8C3E2D2B-B52A-3547-B5D6-23FA8EF04166}" srcId="{9E033887-4BED-E640-B2E6-5E61E6F640CF}" destId="{31A53121-29C9-5A40-8224-24CF650575F5}" srcOrd="2" destOrd="0" parTransId="{30F2330B-340E-AD49-8EA8-160372BDF041}" sibTransId="{23FCEBFC-4799-E34E-BD2D-511E0EDBF3DC}"/>
    <dgm:cxn modelId="{61E0BFDC-1D25-8F4C-B71E-ECB73E30D1D9}" type="presOf" srcId="{50D13571-3D97-5B4A-9A69-459B69F5F4A8}" destId="{A9CE2F72-BDAB-B746-AD5C-7F116A729CA4}" srcOrd="0" destOrd="0" presId="urn:microsoft.com/office/officeart/2005/8/layout/vList4"/>
    <dgm:cxn modelId="{A4DE9D58-6DEB-3143-BB7A-5921EEF10AE3}" type="presOf" srcId="{0589646E-91D3-F74C-A269-13428909748E}" destId="{AC155E9C-A41E-6C4C-9FE3-9F76F982DD2A}" srcOrd="1" destOrd="2" presId="urn:microsoft.com/office/officeart/2005/8/layout/vList4"/>
    <dgm:cxn modelId="{00DB3D30-A86D-384A-9D0E-8765EF04C9F8}" type="presOf" srcId="{1C6FB840-6034-134F-8C5E-F4CEC6AF2A5E}" destId="{80F6502F-9537-1445-A8CA-18A455BDBDEC}" srcOrd="1" destOrd="2" presId="urn:microsoft.com/office/officeart/2005/8/layout/vList4"/>
    <dgm:cxn modelId="{C4B480A2-B1C0-D94D-9E87-00A5C2C34EEA}" srcId="{ED2D6261-0B5A-9B40-B1E5-5258A250F98D}" destId="{FD4BC277-5F53-AF41-A876-6D100A3DC828}" srcOrd="2" destOrd="0" parTransId="{6441E673-9E62-4F49-A641-A414D66BEE53}" sibTransId="{7AEDD601-2B28-7D44-A9C3-F3CDDED5014A}"/>
    <dgm:cxn modelId="{6DB864FA-2FFB-8D4A-90FC-596EC49521BE}" srcId="{50D13571-3D97-5B4A-9A69-459B69F5F4A8}" destId="{ED2D6261-0B5A-9B40-B1E5-5258A250F98D}" srcOrd="5" destOrd="0" parTransId="{9D96AFCB-2415-F34E-A9E9-B7D66C932362}" sibTransId="{B454DE6B-DEF2-AC44-998D-5ABD8DF3A937}"/>
    <dgm:cxn modelId="{E8E9AD8C-9F98-8C4F-8947-B23563EEF4AD}" srcId="{9E033887-4BED-E640-B2E6-5E61E6F640CF}" destId="{004D5631-301E-6E4D-B61D-A32E2BB85191}" srcOrd="1" destOrd="0" parTransId="{CF080EAA-F946-4348-9D18-F7E21DB6D15E}" sibTransId="{A200F0E8-2655-5C4D-A1A4-2FEEAF99B47D}"/>
    <dgm:cxn modelId="{B1FF4648-7458-D34D-AD41-528CA327A755}" type="presOf" srcId="{004D5631-301E-6E4D-B61D-A32E2BB85191}" destId="{13D399D2-F273-4043-AD8E-7B0473835B24}" srcOrd="1" destOrd="2" presId="urn:microsoft.com/office/officeart/2005/8/layout/vList4"/>
    <dgm:cxn modelId="{0A202B23-4E8A-9B4F-80A9-01D985503923}" type="presOf" srcId="{B8A14954-BD3E-6942-8215-7703A36349A8}" destId="{220B0887-2EB2-174C-8592-0DCDF403F120}" srcOrd="1" destOrd="2" presId="urn:microsoft.com/office/officeart/2005/8/layout/vList4"/>
    <dgm:cxn modelId="{0B42B4AD-6B2E-DC4F-B63F-2248DBD816D5}" type="presOf" srcId="{ABC20FD2-3282-ED4E-A97B-6A9358729799}" destId="{AC155E9C-A41E-6C4C-9FE3-9F76F982DD2A}" srcOrd="1" destOrd="0" presId="urn:microsoft.com/office/officeart/2005/8/layout/vList4"/>
    <dgm:cxn modelId="{CD175A76-6183-AF4A-B355-2C6E2A06EB70}" type="presOf" srcId="{31DE41EA-990D-E940-825D-7272DCCE931F}" destId="{80F6502F-9537-1445-A8CA-18A455BDBDEC}" srcOrd="1" destOrd="1" presId="urn:microsoft.com/office/officeart/2005/8/layout/vList4"/>
    <dgm:cxn modelId="{AD1C5CDC-B33D-E94D-AD26-8FD68DB5BC12}" type="presOf" srcId="{FD4BC277-5F53-AF41-A876-6D100A3DC828}" destId="{0B7F3D2C-AC62-DD42-A7B6-B4EEEC4231E8}" srcOrd="1" destOrd="3" presId="urn:microsoft.com/office/officeart/2005/8/layout/vList4"/>
    <dgm:cxn modelId="{9DA8A350-E14C-2546-ACEB-DE0D376F9748}" type="presOf" srcId="{1E55AB26-790B-8A45-8B05-B0BAA5FA3ACE}" destId="{DC44E63F-1766-4845-9590-071F2D5C3A90}" srcOrd="0" destOrd="1" presId="urn:microsoft.com/office/officeart/2005/8/layout/vList4"/>
    <dgm:cxn modelId="{274386BB-D70C-C04D-886E-202B0D3DFD8C}" type="presOf" srcId="{C455A963-7836-FD4B-9499-09EE6CF2033C}" destId="{C4973C70-8CD8-604D-A86A-763E87C50E68}" srcOrd="0" destOrd="0" presId="urn:microsoft.com/office/officeart/2005/8/layout/vList4"/>
    <dgm:cxn modelId="{75A74AAE-D696-F14A-8228-32B271F40056}" type="presOf" srcId="{0589646E-91D3-F74C-A269-13428909748E}" destId="{24037934-B914-8C43-85F1-1735A2F51E2E}" srcOrd="0" destOrd="2" presId="urn:microsoft.com/office/officeart/2005/8/layout/vList4"/>
    <dgm:cxn modelId="{CDAB88CB-0954-0846-B233-EE2710CA97A3}" type="presParOf" srcId="{A9CE2F72-BDAB-B746-AD5C-7F116A729CA4}" destId="{E5ADB229-DE21-B045-BCF0-07D0AE66980E}" srcOrd="0" destOrd="0" presId="urn:microsoft.com/office/officeart/2005/8/layout/vList4"/>
    <dgm:cxn modelId="{817C03B2-F048-534A-AC6D-2EC157091E08}" type="presParOf" srcId="{E5ADB229-DE21-B045-BCF0-07D0AE66980E}" destId="{DC44E63F-1766-4845-9590-071F2D5C3A90}" srcOrd="0" destOrd="0" presId="urn:microsoft.com/office/officeart/2005/8/layout/vList4"/>
    <dgm:cxn modelId="{C27EC145-53F9-E449-A8E5-432AFEDED122}" type="presParOf" srcId="{E5ADB229-DE21-B045-BCF0-07D0AE66980E}" destId="{AF2771EB-2BC4-3843-875E-9C1A6036D8B8}" srcOrd="1" destOrd="0" presId="urn:microsoft.com/office/officeart/2005/8/layout/vList4"/>
    <dgm:cxn modelId="{527076B9-03A7-A548-8BF4-3BF9AC4C1D46}" type="presParOf" srcId="{E5ADB229-DE21-B045-BCF0-07D0AE66980E}" destId="{13D399D2-F273-4043-AD8E-7B0473835B24}" srcOrd="2" destOrd="0" presId="urn:microsoft.com/office/officeart/2005/8/layout/vList4"/>
    <dgm:cxn modelId="{0028DEE4-A002-5446-BF49-0078C9954034}" type="presParOf" srcId="{A9CE2F72-BDAB-B746-AD5C-7F116A729CA4}" destId="{650F65D8-2A31-0B42-AEF6-E2054F93F188}" srcOrd="1" destOrd="0" presId="urn:microsoft.com/office/officeart/2005/8/layout/vList4"/>
    <dgm:cxn modelId="{56C0312C-F3B2-F149-A177-7FDAE8B05AFC}" type="presParOf" srcId="{A9CE2F72-BDAB-B746-AD5C-7F116A729CA4}" destId="{7500BA40-09D0-9D49-91E8-11EFEC2E8753}" srcOrd="2" destOrd="0" presId="urn:microsoft.com/office/officeart/2005/8/layout/vList4"/>
    <dgm:cxn modelId="{CB1DBE48-0774-A24F-A21D-F96E96D1B2DF}" type="presParOf" srcId="{7500BA40-09D0-9D49-91E8-11EFEC2E8753}" destId="{24037934-B914-8C43-85F1-1735A2F51E2E}" srcOrd="0" destOrd="0" presId="urn:microsoft.com/office/officeart/2005/8/layout/vList4"/>
    <dgm:cxn modelId="{208B45D0-A2A4-5644-A94D-8618EC6FA456}" type="presParOf" srcId="{7500BA40-09D0-9D49-91E8-11EFEC2E8753}" destId="{2BB4AF9C-45C3-8E4C-BC42-DC118C8FF6FA}" srcOrd="1" destOrd="0" presId="urn:microsoft.com/office/officeart/2005/8/layout/vList4"/>
    <dgm:cxn modelId="{E451F53C-DB14-8649-AA4C-37960BA4B99D}" type="presParOf" srcId="{7500BA40-09D0-9D49-91E8-11EFEC2E8753}" destId="{AC155E9C-A41E-6C4C-9FE3-9F76F982DD2A}" srcOrd="2" destOrd="0" presId="urn:microsoft.com/office/officeart/2005/8/layout/vList4"/>
    <dgm:cxn modelId="{4FB1B59C-EFAD-E84C-AEC3-68E826596EB7}" type="presParOf" srcId="{A9CE2F72-BDAB-B746-AD5C-7F116A729CA4}" destId="{DFE75C4A-75B2-AB4B-8C96-3757E67B3F1E}" srcOrd="3" destOrd="0" presId="urn:microsoft.com/office/officeart/2005/8/layout/vList4"/>
    <dgm:cxn modelId="{0095DD87-7143-604B-BFEA-37DD58A01787}" type="presParOf" srcId="{A9CE2F72-BDAB-B746-AD5C-7F116A729CA4}" destId="{4EAEEF97-07BC-8346-83CB-AB4C7FB35144}" srcOrd="4" destOrd="0" presId="urn:microsoft.com/office/officeart/2005/8/layout/vList4"/>
    <dgm:cxn modelId="{A0C26574-AFE0-1D4C-A44A-FDAB479E1162}" type="presParOf" srcId="{4EAEEF97-07BC-8346-83CB-AB4C7FB35144}" destId="{9CEFBF55-DFB9-6948-A35B-19F2838DD5AF}" srcOrd="0" destOrd="0" presId="urn:microsoft.com/office/officeart/2005/8/layout/vList4"/>
    <dgm:cxn modelId="{21248030-704C-C746-B6EA-5A774EA313FA}" type="presParOf" srcId="{4EAEEF97-07BC-8346-83CB-AB4C7FB35144}" destId="{C94C23FC-6340-FB4F-8D9B-5D17FF884E33}" srcOrd="1" destOrd="0" presId="urn:microsoft.com/office/officeart/2005/8/layout/vList4"/>
    <dgm:cxn modelId="{6B121ED8-73A3-AC42-B4D1-276E5F6FBD02}" type="presParOf" srcId="{4EAEEF97-07BC-8346-83CB-AB4C7FB35144}" destId="{80F6502F-9537-1445-A8CA-18A455BDBDEC}" srcOrd="2" destOrd="0" presId="urn:microsoft.com/office/officeart/2005/8/layout/vList4"/>
    <dgm:cxn modelId="{C1576735-008E-014F-A5A3-0A9AE8BF12E9}" type="presParOf" srcId="{A9CE2F72-BDAB-B746-AD5C-7F116A729CA4}" destId="{92EADB39-6030-0D43-8E7B-500EB91A78AE}" srcOrd="5" destOrd="0" presId="urn:microsoft.com/office/officeart/2005/8/layout/vList4"/>
    <dgm:cxn modelId="{A85EAB32-2C26-CF40-BA54-6FFF876619D9}" type="presParOf" srcId="{A9CE2F72-BDAB-B746-AD5C-7F116A729CA4}" destId="{FA15B1BA-9D94-0F4E-A047-DE06BB5E86B2}" srcOrd="6" destOrd="0" presId="urn:microsoft.com/office/officeart/2005/8/layout/vList4"/>
    <dgm:cxn modelId="{4FAF36DC-24AD-CD4E-9223-C4A9AB9B7632}" type="presParOf" srcId="{FA15B1BA-9D94-0F4E-A047-DE06BB5E86B2}" destId="{005F27D6-1510-F148-A8D3-F0B3434593B1}" srcOrd="0" destOrd="0" presId="urn:microsoft.com/office/officeart/2005/8/layout/vList4"/>
    <dgm:cxn modelId="{6594D6D8-4090-E146-8163-61B2E23CE92E}" type="presParOf" srcId="{FA15B1BA-9D94-0F4E-A047-DE06BB5E86B2}" destId="{95651B31-AFEB-F941-A0EA-CBFC82A041D6}" srcOrd="1" destOrd="0" presId="urn:microsoft.com/office/officeart/2005/8/layout/vList4"/>
    <dgm:cxn modelId="{8AC9240C-3F8B-934F-9226-E0E62F6D7DC1}" type="presParOf" srcId="{FA15B1BA-9D94-0F4E-A047-DE06BB5E86B2}" destId="{37B5894E-9242-4D47-8DF9-B730DCBF8C3A}" srcOrd="2" destOrd="0" presId="urn:microsoft.com/office/officeart/2005/8/layout/vList4"/>
    <dgm:cxn modelId="{D729E78F-458F-A140-ABFF-B31DC7281169}" type="presParOf" srcId="{A9CE2F72-BDAB-B746-AD5C-7F116A729CA4}" destId="{FAA7A6BA-2598-DF4F-BA0E-44618E215154}" srcOrd="7" destOrd="0" presId="urn:microsoft.com/office/officeart/2005/8/layout/vList4"/>
    <dgm:cxn modelId="{FB9CDF40-E607-084C-BCC8-C8CEA2F00C4D}" type="presParOf" srcId="{A9CE2F72-BDAB-B746-AD5C-7F116A729CA4}" destId="{DDB30DB3-D84F-BE42-84B9-D84D66201A5E}" srcOrd="8" destOrd="0" presId="urn:microsoft.com/office/officeart/2005/8/layout/vList4"/>
    <dgm:cxn modelId="{B0EA758E-C156-624B-9811-E746E1D542D7}" type="presParOf" srcId="{DDB30DB3-D84F-BE42-84B9-D84D66201A5E}" destId="{C4973C70-8CD8-604D-A86A-763E87C50E68}" srcOrd="0" destOrd="0" presId="urn:microsoft.com/office/officeart/2005/8/layout/vList4"/>
    <dgm:cxn modelId="{9E67EE6E-2A7A-944A-B1A2-F71A5C20F125}" type="presParOf" srcId="{DDB30DB3-D84F-BE42-84B9-D84D66201A5E}" destId="{1002C6A8-EB16-A245-83E3-79A1A224E485}" srcOrd="1" destOrd="0" presId="urn:microsoft.com/office/officeart/2005/8/layout/vList4"/>
    <dgm:cxn modelId="{93FA5900-1E62-F94C-AE0F-9F225C427D5E}" type="presParOf" srcId="{DDB30DB3-D84F-BE42-84B9-D84D66201A5E}" destId="{220B0887-2EB2-174C-8592-0DCDF403F120}" srcOrd="2" destOrd="0" presId="urn:microsoft.com/office/officeart/2005/8/layout/vList4"/>
    <dgm:cxn modelId="{738CD503-A3D2-284B-A799-BF86F8131CC1}" type="presParOf" srcId="{A9CE2F72-BDAB-B746-AD5C-7F116A729CA4}" destId="{BEDF91E6-E494-A84B-A183-93FDB39644F0}" srcOrd="9" destOrd="0" presId="urn:microsoft.com/office/officeart/2005/8/layout/vList4"/>
    <dgm:cxn modelId="{CC6786FA-25CC-554D-B6C9-C02081083DEF}" type="presParOf" srcId="{A9CE2F72-BDAB-B746-AD5C-7F116A729CA4}" destId="{C1779565-0F6C-E249-8E71-17FF37D7536C}" srcOrd="10" destOrd="0" presId="urn:microsoft.com/office/officeart/2005/8/layout/vList4"/>
    <dgm:cxn modelId="{4142CD56-EF5E-2647-BFAF-73C36B4B73E9}" type="presParOf" srcId="{C1779565-0F6C-E249-8E71-17FF37D7536C}" destId="{79D07F78-966F-7C49-BAF8-8A5BA01B5F9E}" srcOrd="0" destOrd="0" presId="urn:microsoft.com/office/officeart/2005/8/layout/vList4"/>
    <dgm:cxn modelId="{F7AC0D52-CCD6-1448-AC27-67AB724C7A27}" type="presParOf" srcId="{C1779565-0F6C-E249-8E71-17FF37D7536C}" destId="{AF135121-CA4A-8247-8EF0-BB1FB0A54440}" srcOrd="1" destOrd="0" presId="urn:microsoft.com/office/officeart/2005/8/layout/vList4"/>
    <dgm:cxn modelId="{1C898A1D-AC70-B547-81B4-7A5CDEFAF905}" type="presParOf" srcId="{C1779565-0F6C-E249-8E71-17FF37D7536C}" destId="{0B7F3D2C-AC62-DD42-A7B6-B4EEEC4231E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C46BFC-989D-8B45-88D7-5A9172E7E9F9}" type="doc">
      <dgm:prSet loTypeId="urn:microsoft.com/office/officeart/2008/layout/NameandTitleOrganizational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810A0C1-A1C7-E84F-A4C2-0A9941326A2F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800" err="1"/>
            <a:t>Keep</a:t>
          </a:r>
          <a:r>
            <a:rPr lang="it-IT" sz="1800"/>
            <a:t> </a:t>
          </a:r>
          <a:r>
            <a:rPr lang="it-IT" sz="1800" err="1"/>
            <a:t>going</a:t>
          </a:r>
          <a:r>
            <a:rPr lang="it-IT" sz="1800"/>
            <a:t> to </a:t>
          </a:r>
          <a:r>
            <a:rPr lang="it-IT" sz="1800" err="1"/>
            <a:t>another</a:t>
          </a:r>
          <a:r>
            <a:rPr lang="it-IT" sz="1800"/>
            <a:t> Unit</a:t>
          </a:r>
        </a:p>
      </dgm:t>
    </dgm:pt>
    <dgm:pt modelId="{1561D4DB-9ABD-7B40-951E-71F71CBA9520}" type="parTrans" cxnId="{6A99BA96-0BBE-EC44-A913-C5F90706CCB8}">
      <dgm:prSet/>
      <dgm:spPr/>
      <dgm:t>
        <a:bodyPr/>
        <a:lstStyle/>
        <a:p>
          <a:endParaRPr lang="it-IT"/>
        </a:p>
      </dgm:t>
    </dgm:pt>
    <dgm:pt modelId="{AA92FF62-358A-5C4C-B534-DA63DB3FA7D2}" type="sibTrans" cxnId="{6A99BA96-0BBE-EC44-A913-C5F90706CCB8}">
      <dgm:prSet/>
      <dgm:spPr/>
      <dgm:t>
        <a:bodyPr/>
        <a:lstStyle/>
        <a:p>
          <a:r>
            <a:rPr lang="it-IT" i="1" err="1">
              <a:solidFill>
                <a:schemeClr val="accent1"/>
              </a:solidFill>
            </a:rPr>
            <a:t>if</a:t>
          </a:r>
          <a:r>
            <a:rPr lang="it-IT" i="1">
              <a:solidFill>
                <a:schemeClr val="accent1"/>
              </a:solidFill>
            </a:rPr>
            <a:t> </a:t>
          </a:r>
          <a:r>
            <a:rPr lang="it-IT" i="1" err="1">
              <a:solidFill>
                <a:schemeClr val="accent1"/>
              </a:solidFill>
            </a:rPr>
            <a:t>you</a:t>
          </a:r>
          <a:r>
            <a:rPr lang="it-IT" i="1">
              <a:solidFill>
                <a:schemeClr val="accent1"/>
              </a:solidFill>
            </a:rPr>
            <a:t> </a:t>
          </a:r>
          <a:r>
            <a:rPr lang="it-IT" i="1" err="1">
              <a:solidFill>
                <a:schemeClr val="accent1"/>
              </a:solidFill>
            </a:rPr>
            <a:t>need</a:t>
          </a:r>
          <a:endParaRPr lang="it-IT" i="1">
            <a:solidFill>
              <a:schemeClr val="accent1"/>
            </a:solidFill>
          </a:endParaRPr>
        </a:p>
      </dgm:t>
    </dgm:pt>
    <dgm:pt modelId="{7DCEC5BC-2DD4-9D41-88B6-D1BD1B1E036E}">
      <dgm:prSet phldrT="[Testo]" custT="1"/>
      <dgm:spPr>
        <a:solidFill>
          <a:schemeClr val="accent5"/>
        </a:solidFill>
      </dgm:spPr>
      <dgm:t>
        <a:bodyPr/>
        <a:lstStyle/>
        <a:p>
          <a:r>
            <a:rPr lang="it-IT" sz="2400" err="1"/>
            <a:t>Thanks</a:t>
          </a:r>
          <a:endParaRPr lang="it-IT" sz="2400"/>
        </a:p>
      </dgm:t>
    </dgm:pt>
    <dgm:pt modelId="{7DA7599D-BCCA-7241-81E3-F93BD0047FF2}" type="sibTrans" cxnId="{90B07EBC-91A2-5B4D-8240-7B5DBECC5D0F}">
      <dgm:prSet/>
      <dgm:spPr/>
      <dgm:t>
        <a:bodyPr/>
        <a:lstStyle/>
        <a:p>
          <a:r>
            <a:rPr lang="it-IT" i="1" err="1">
              <a:solidFill>
                <a:schemeClr val="accent1"/>
              </a:solidFill>
            </a:rPr>
            <a:t>You</a:t>
          </a:r>
          <a:r>
            <a:rPr lang="it-IT" i="1">
              <a:solidFill>
                <a:schemeClr val="accent1"/>
              </a:solidFill>
            </a:rPr>
            <a:t> </a:t>
          </a:r>
          <a:r>
            <a:rPr lang="it-IT" i="1" err="1">
              <a:solidFill>
                <a:schemeClr val="accent1"/>
              </a:solidFill>
            </a:rPr>
            <a:t>have</a:t>
          </a:r>
          <a:r>
            <a:rPr lang="it-IT" i="1">
              <a:solidFill>
                <a:schemeClr val="accent1"/>
              </a:solidFill>
            </a:rPr>
            <a:t> </a:t>
          </a:r>
          <a:r>
            <a:rPr lang="it-IT" i="1" err="1">
              <a:solidFill>
                <a:schemeClr val="accent1"/>
              </a:solidFill>
            </a:rPr>
            <a:t>finished</a:t>
          </a:r>
          <a:endParaRPr lang="it-IT" i="1">
            <a:solidFill>
              <a:schemeClr val="accent1"/>
            </a:solidFill>
          </a:endParaRPr>
        </a:p>
      </dgm:t>
    </dgm:pt>
    <dgm:pt modelId="{7B3F4951-193A-DB42-9C1F-FA9F20C0BB17}" type="parTrans" cxnId="{90B07EBC-91A2-5B4D-8240-7B5DBECC5D0F}">
      <dgm:prSet/>
      <dgm:spPr/>
      <dgm:t>
        <a:bodyPr/>
        <a:lstStyle/>
        <a:p>
          <a:endParaRPr lang="it-IT"/>
        </a:p>
      </dgm:t>
    </dgm:pt>
    <dgm:pt modelId="{CA81AFD6-803D-C147-96C3-ADF9421F1853}" type="pres">
      <dgm:prSet presAssocID="{CDC46BFC-989D-8B45-88D7-5A9172E7E9F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56131EC3-4E91-7C48-BACA-FC0780BBDFF2}" type="pres">
      <dgm:prSet presAssocID="{7DCEC5BC-2DD4-9D41-88B6-D1BD1B1E036E}" presName="hierRoot1" presStyleCnt="0">
        <dgm:presLayoutVars>
          <dgm:hierBranch val="init"/>
        </dgm:presLayoutVars>
      </dgm:prSet>
      <dgm:spPr/>
    </dgm:pt>
    <dgm:pt modelId="{EEBF7F01-F328-1C4A-B52D-BA7060B0A2CD}" type="pres">
      <dgm:prSet presAssocID="{7DCEC5BC-2DD4-9D41-88B6-D1BD1B1E036E}" presName="rootComposite1" presStyleCnt="0"/>
      <dgm:spPr/>
    </dgm:pt>
    <dgm:pt modelId="{B9F460D1-C224-5F43-ABC7-47ABE1A70E2F}" type="pres">
      <dgm:prSet presAssocID="{7DCEC5BC-2DD4-9D41-88B6-D1BD1B1E036E}" presName="rootText1" presStyleLbl="node0" presStyleIdx="0" presStyleCnt="1">
        <dgm:presLayoutVars>
          <dgm:chMax/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it-IT"/>
        </a:p>
      </dgm:t>
    </dgm:pt>
    <dgm:pt modelId="{CAD72B27-D022-CC4C-8D54-8CAB8084C8DA}" type="pres">
      <dgm:prSet presAssocID="{7DCEC5BC-2DD4-9D41-88B6-D1BD1B1E036E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71B4C3F1-0ED9-DA42-B699-CC07EAF2A7E9}" type="pres">
      <dgm:prSet presAssocID="{7DCEC5BC-2DD4-9D41-88B6-D1BD1B1E036E}" presName="rootConnector1" presStyleLbl="node1" presStyleIdx="0" presStyleCnt="1"/>
      <dgm:spPr/>
      <dgm:t>
        <a:bodyPr/>
        <a:lstStyle/>
        <a:p>
          <a:endParaRPr lang="it-IT"/>
        </a:p>
      </dgm:t>
    </dgm:pt>
    <dgm:pt modelId="{C83CD8E0-B192-534D-B9A8-965A7FDB3806}" type="pres">
      <dgm:prSet presAssocID="{7DCEC5BC-2DD4-9D41-88B6-D1BD1B1E036E}" presName="hierChild2" presStyleCnt="0"/>
      <dgm:spPr/>
    </dgm:pt>
    <dgm:pt modelId="{68DB4A55-25C2-114D-A338-A333EADC49E1}" type="pres">
      <dgm:prSet presAssocID="{1561D4DB-9ABD-7B40-951E-71F71CBA9520}" presName="Name37" presStyleLbl="parChTrans1D2" presStyleIdx="0" presStyleCnt="1"/>
      <dgm:spPr/>
      <dgm:t>
        <a:bodyPr/>
        <a:lstStyle/>
        <a:p>
          <a:endParaRPr lang="it-IT"/>
        </a:p>
      </dgm:t>
    </dgm:pt>
    <dgm:pt modelId="{0EAB2CEF-005B-BD4A-8AFC-1910190E827C}" type="pres">
      <dgm:prSet presAssocID="{5810A0C1-A1C7-E84F-A4C2-0A9941326A2F}" presName="hierRoot2" presStyleCnt="0">
        <dgm:presLayoutVars>
          <dgm:hierBranch val="init"/>
        </dgm:presLayoutVars>
      </dgm:prSet>
      <dgm:spPr/>
    </dgm:pt>
    <dgm:pt modelId="{B941B048-46F1-D04A-B906-D1E52D3B2F09}" type="pres">
      <dgm:prSet presAssocID="{5810A0C1-A1C7-E84F-A4C2-0A9941326A2F}" presName="rootComposite" presStyleCnt="0"/>
      <dgm:spPr/>
    </dgm:pt>
    <dgm:pt modelId="{CC8EDC67-BB7E-5143-A569-D74FBA773A16}" type="pres">
      <dgm:prSet presAssocID="{5810A0C1-A1C7-E84F-A4C2-0A9941326A2F}" presName="rootText" presStyleLbl="node1" presStyleIdx="0" presStyleCnt="1">
        <dgm:presLayoutVars>
          <dgm:chMax/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it-IT"/>
        </a:p>
      </dgm:t>
    </dgm:pt>
    <dgm:pt modelId="{CD7143C9-5108-4643-B10A-5442BDAEE233}" type="pres">
      <dgm:prSet presAssocID="{5810A0C1-A1C7-E84F-A4C2-0A9941326A2F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1CE27683-5BB2-FE41-ABE1-51613190D846}" type="pres">
      <dgm:prSet presAssocID="{5810A0C1-A1C7-E84F-A4C2-0A9941326A2F}" presName="rootConnector" presStyleLbl="node2" presStyleIdx="0" presStyleCnt="0"/>
      <dgm:spPr/>
      <dgm:t>
        <a:bodyPr/>
        <a:lstStyle/>
        <a:p>
          <a:endParaRPr lang="it-IT"/>
        </a:p>
      </dgm:t>
    </dgm:pt>
    <dgm:pt modelId="{65E7DDF7-F24E-8A4D-894C-214842889D20}" type="pres">
      <dgm:prSet presAssocID="{5810A0C1-A1C7-E84F-A4C2-0A9941326A2F}" presName="hierChild4" presStyleCnt="0"/>
      <dgm:spPr/>
    </dgm:pt>
    <dgm:pt modelId="{D9CD3D23-A7C7-074E-BA7F-744E686295BF}" type="pres">
      <dgm:prSet presAssocID="{5810A0C1-A1C7-E84F-A4C2-0A9941326A2F}" presName="hierChild5" presStyleCnt="0"/>
      <dgm:spPr/>
    </dgm:pt>
    <dgm:pt modelId="{503328BF-6AC3-DA42-81CC-CA4F733F35E1}" type="pres">
      <dgm:prSet presAssocID="{7DCEC5BC-2DD4-9D41-88B6-D1BD1B1E036E}" presName="hierChild3" presStyleCnt="0"/>
      <dgm:spPr/>
    </dgm:pt>
  </dgm:ptLst>
  <dgm:cxnLst>
    <dgm:cxn modelId="{90B07EBC-91A2-5B4D-8240-7B5DBECC5D0F}" srcId="{CDC46BFC-989D-8B45-88D7-5A9172E7E9F9}" destId="{7DCEC5BC-2DD4-9D41-88B6-D1BD1B1E036E}" srcOrd="0" destOrd="0" parTransId="{7B3F4951-193A-DB42-9C1F-FA9F20C0BB17}" sibTransId="{7DA7599D-BCCA-7241-81E3-F93BD0047FF2}"/>
    <dgm:cxn modelId="{BBE10F1D-E92D-6245-A3D6-64DAE8A60465}" type="presOf" srcId="{CDC46BFC-989D-8B45-88D7-5A9172E7E9F9}" destId="{CA81AFD6-803D-C147-96C3-ADF9421F1853}" srcOrd="0" destOrd="0" presId="urn:microsoft.com/office/officeart/2008/layout/NameandTitleOrganizationalChart"/>
    <dgm:cxn modelId="{0BDB977D-D2C2-8140-B0DE-805B349F6269}" type="presOf" srcId="{1561D4DB-9ABD-7B40-951E-71F71CBA9520}" destId="{68DB4A55-25C2-114D-A338-A333EADC49E1}" srcOrd="0" destOrd="0" presId="urn:microsoft.com/office/officeart/2008/layout/NameandTitleOrganizationalChart"/>
    <dgm:cxn modelId="{F14C0712-D176-974E-BE8A-8396BDCDC5A1}" type="presOf" srcId="{5810A0C1-A1C7-E84F-A4C2-0A9941326A2F}" destId="{1CE27683-5BB2-FE41-ABE1-51613190D846}" srcOrd="1" destOrd="0" presId="urn:microsoft.com/office/officeart/2008/layout/NameandTitleOrganizationalChart"/>
    <dgm:cxn modelId="{6A99BA96-0BBE-EC44-A913-C5F90706CCB8}" srcId="{7DCEC5BC-2DD4-9D41-88B6-D1BD1B1E036E}" destId="{5810A0C1-A1C7-E84F-A4C2-0A9941326A2F}" srcOrd="0" destOrd="0" parTransId="{1561D4DB-9ABD-7B40-951E-71F71CBA9520}" sibTransId="{AA92FF62-358A-5C4C-B534-DA63DB3FA7D2}"/>
    <dgm:cxn modelId="{D97361A8-FF55-DC4E-9A4E-BDB5AB5394DF}" type="presOf" srcId="{7DA7599D-BCCA-7241-81E3-F93BD0047FF2}" destId="{CAD72B27-D022-CC4C-8D54-8CAB8084C8DA}" srcOrd="0" destOrd="0" presId="urn:microsoft.com/office/officeart/2008/layout/NameandTitleOrganizationalChart"/>
    <dgm:cxn modelId="{B79653CA-F536-6F4B-98EB-37948379C2B6}" type="presOf" srcId="{AA92FF62-358A-5C4C-B534-DA63DB3FA7D2}" destId="{CD7143C9-5108-4643-B10A-5442BDAEE233}" srcOrd="0" destOrd="0" presId="urn:microsoft.com/office/officeart/2008/layout/NameandTitleOrganizationalChart"/>
    <dgm:cxn modelId="{ADB846DC-1EAA-B047-BAE7-C5F940FAD18F}" type="presOf" srcId="{5810A0C1-A1C7-E84F-A4C2-0A9941326A2F}" destId="{CC8EDC67-BB7E-5143-A569-D74FBA773A16}" srcOrd="0" destOrd="0" presId="urn:microsoft.com/office/officeart/2008/layout/NameandTitleOrganizationalChart"/>
    <dgm:cxn modelId="{9456EF40-8F04-FA47-AA2F-A739A4757963}" type="presOf" srcId="{7DCEC5BC-2DD4-9D41-88B6-D1BD1B1E036E}" destId="{71B4C3F1-0ED9-DA42-B699-CC07EAF2A7E9}" srcOrd="1" destOrd="0" presId="urn:microsoft.com/office/officeart/2008/layout/NameandTitleOrganizationalChart"/>
    <dgm:cxn modelId="{33E2A8E0-4084-BF47-8EB2-1ED84EC4431E}" type="presOf" srcId="{7DCEC5BC-2DD4-9D41-88B6-D1BD1B1E036E}" destId="{B9F460D1-C224-5F43-ABC7-47ABE1A70E2F}" srcOrd="0" destOrd="0" presId="urn:microsoft.com/office/officeart/2008/layout/NameandTitleOrganizationalChart"/>
    <dgm:cxn modelId="{332EED12-5930-5448-8FB0-5DAFF72744B5}" type="presParOf" srcId="{CA81AFD6-803D-C147-96C3-ADF9421F1853}" destId="{56131EC3-4E91-7C48-BACA-FC0780BBDFF2}" srcOrd="0" destOrd="0" presId="urn:microsoft.com/office/officeart/2008/layout/NameandTitleOrganizationalChart"/>
    <dgm:cxn modelId="{A4F1670D-1007-1549-89AC-B7882547C53C}" type="presParOf" srcId="{56131EC3-4E91-7C48-BACA-FC0780BBDFF2}" destId="{EEBF7F01-F328-1C4A-B52D-BA7060B0A2CD}" srcOrd="0" destOrd="0" presId="urn:microsoft.com/office/officeart/2008/layout/NameandTitleOrganizationalChart"/>
    <dgm:cxn modelId="{D94F1227-44E0-554B-B2B1-067E8D6B889F}" type="presParOf" srcId="{EEBF7F01-F328-1C4A-B52D-BA7060B0A2CD}" destId="{B9F460D1-C224-5F43-ABC7-47ABE1A70E2F}" srcOrd="0" destOrd="0" presId="urn:microsoft.com/office/officeart/2008/layout/NameandTitleOrganizationalChart"/>
    <dgm:cxn modelId="{11009E87-67B0-894A-B3A7-CECD75278587}" type="presParOf" srcId="{EEBF7F01-F328-1C4A-B52D-BA7060B0A2CD}" destId="{CAD72B27-D022-CC4C-8D54-8CAB8084C8DA}" srcOrd="1" destOrd="0" presId="urn:microsoft.com/office/officeart/2008/layout/NameandTitleOrganizationalChart"/>
    <dgm:cxn modelId="{5BDF13E5-3659-C14E-9231-184336DF9F75}" type="presParOf" srcId="{EEBF7F01-F328-1C4A-B52D-BA7060B0A2CD}" destId="{71B4C3F1-0ED9-DA42-B699-CC07EAF2A7E9}" srcOrd="2" destOrd="0" presId="urn:microsoft.com/office/officeart/2008/layout/NameandTitleOrganizationalChart"/>
    <dgm:cxn modelId="{F8A2DA04-C78E-7E43-9567-3A3A3A3794FE}" type="presParOf" srcId="{56131EC3-4E91-7C48-BACA-FC0780BBDFF2}" destId="{C83CD8E0-B192-534D-B9A8-965A7FDB3806}" srcOrd="1" destOrd="0" presId="urn:microsoft.com/office/officeart/2008/layout/NameandTitleOrganizationalChart"/>
    <dgm:cxn modelId="{00A60DE1-B4B5-224B-AB0F-05BADC9C0292}" type="presParOf" srcId="{C83CD8E0-B192-534D-B9A8-965A7FDB3806}" destId="{68DB4A55-25C2-114D-A338-A333EADC49E1}" srcOrd="0" destOrd="0" presId="urn:microsoft.com/office/officeart/2008/layout/NameandTitleOrganizationalChart"/>
    <dgm:cxn modelId="{11E164A6-023D-1346-B648-657624963FA4}" type="presParOf" srcId="{C83CD8E0-B192-534D-B9A8-965A7FDB3806}" destId="{0EAB2CEF-005B-BD4A-8AFC-1910190E827C}" srcOrd="1" destOrd="0" presId="urn:microsoft.com/office/officeart/2008/layout/NameandTitleOrganizationalChart"/>
    <dgm:cxn modelId="{1AC01A20-71BA-804A-B39F-E20381854753}" type="presParOf" srcId="{0EAB2CEF-005B-BD4A-8AFC-1910190E827C}" destId="{B941B048-46F1-D04A-B906-D1E52D3B2F09}" srcOrd="0" destOrd="0" presId="urn:microsoft.com/office/officeart/2008/layout/NameandTitleOrganizationalChart"/>
    <dgm:cxn modelId="{BE89B461-02DE-C542-9E9A-891F9CD2C51D}" type="presParOf" srcId="{B941B048-46F1-D04A-B906-D1E52D3B2F09}" destId="{CC8EDC67-BB7E-5143-A569-D74FBA773A16}" srcOrd="0" destOrd="0" presId="urn:microsoft.com/office/officeart/2008/layout/NameandTitleOrganizationalChart"/>
    <dgm:cxn modelId="{5ACA60DC-6D6A-904B-B800-EEBED02DC51B}" type="presParOf" srcId="{B941B048-46F1-D04A-B906-D1E52D3B2F09}" destId="{CD7143C9-5108-4643-B10A-5442BDAEE233}" srcOrd="1" destOrd="0" presId="urn:microsoft.com/office/officeart/2008/layout/NameandTitleOrganizationalChart"/>
    <dgm:cxn modelId="{68B9109A-49A1-4747-B0F2-B7DEFF6E7476}" type="presParOf" srcId="{B941B048-46F1-D04A-B906-D1E52D3B2F09}" destId="{1CE27683-5BB2-FE41-ABE1-51613190D846}" srcOrd="2" destOrd="0" presId="urn:microsoft.com/office/officeart/2008/layout/NameandTitleOrganizationalChart"/>
    <dgm:cxn modelId="{F71598B1-6137-F143-9558-2768CF36ADB0}" type="presParOf" srcId="{0EAB2CEF-005B-BD4A-8AFC-1910190E827C}" destId="{65E7DDF7-F24E-8A4D-894C-214842889D20}" srcOrd="1" destOrd="0" presId="urn:microsoft.com/office/officeart/2008/layout/NameandTitleOrganizationalChart"/>
    <dgm:cxn modelId="{EEEA2B6A-3FD9-0144-A77D-A4F2B58FA462}" type="presParOf" srcId="{0EAB2CEF-005B-BD4A-8AFC-1910190E827C}" destId="{D9CD3D23-A7C7-074E-BA7F-744E686295BF}" srcOrd="2" destOrd="0" presId="urn:microsoft.com/office/officeart/2008/layout/NameandTitleOrganizationalChart"/>
    <dgm:cxn modelId="{E2698660-E9DB-DE41-AEF8-6C9655C3CB8D}" type="presParOf" srcId="{56131EC3-4E91-7C48-BACA-FC0780BBDFF2}" destId="{503328BF-6AC3-DA42-81CC-CA4F733F35E1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4E63F-1766-4845-9590-071F2D5C3A90}">
      <dsp:nvSpPr>
        <dsp:cNvPr id="0" name=""/>
        <dsp:cNvSpPr/>
      </dsp:nvSpPr>
      <dsp:spPr>
        <a:xfrm>
          <a:off x="0" y="0"/>
          <a:ext cx="6005513" cy="717673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>
              <a:solidFill>
                <a:schemeClr val="bg1"/>
              </a:solidFill>
            </a:rPr>
            <a:t>1.Previous experiences as team member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>
              <a:solidFill>
                <a:schemeClr val="bg1"/>
              </a:solidFill>
            </a:rPr>
            <a:t>Question: </a:t>
          </a:r>
          <a:r>
            <a:rPr lang="en-AU" sz="1000" kern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Did you work together before?</a:t>
          </a:r>
          <a:endParaRPr lang="en-AU" sz="1000" kern="1200" dirty="0">
            <a:solidFill>
              <a:schemeClr val="bg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/>
            <a:t>Activity 1: Self assessment. To be a team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/>
            <a:t>Activity  2: Self assessment. To be a team</a:t>
          </a:r>
        </a:p>
      </dsp:txBody>
      <dsp:txXfrm>
        <a:off x="1272869" y="0"/>
        <a:ext cx="4732643" cy="717673"/>
      </dsp:txXfrm>
    </dsp:sp>
    <dsp:sp modelId="{AF2771EB-2BC4-3843-875E-9C1A6036D8B8}">
      <dsp:nvSpPr>
        <dsp:cNvPr id="0" name=""/>
        <dsp:cNvSpPr/>
      </dsp:nvSpPr>
      <dsp:spPr>
        <a:xfrm>
          <a:off x="71767" y="71767"/>
          <a:ext cx="1201102" cy="574139"/>
        </a:xfrm>
        <a:prstGeom prst="round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037934-B914-8C43-85F1-1735A2F51E2E}">
      <dsp:nvSpPr>
        <dsp:cNvPr id="0" name=""/>
        <dsp:cNvSpPr/>
      </dsp:nvSpPr>
      <dsp:spPr>
        <a:xfrm>
          <a:off x="0" y="814875"/>
          <a:ext cx="6005513" cy="717673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/>
            <a:t>2. Awareness of members competences in emergency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>
              <a:sym typeface="Calibri"/>
            </a:rPr>
            <a:t>Question: </a:t>
          </a:r>
          <a:r>
            <a:rPr lang="en-AU" sz="1000" kern="1200" noProof="0" dirty="0">
              <a:solidFill>
                <a:srgbClr val="FFFFFF"/>
              </a:solidFill>
              <a:latin typeface="+mn-lt"/>
              <a:ea typeface="Roboto"/>
              <a:cs typeface="Roboto"/>
              <a:sym typeface="Roboto"/>
            </a:rPr>
            <a:t>2. Do members know their role, skills and competences?</a:t>
          </a:r>
          <a:endParaRPr lang="en-AU" sz="1000" kern="1200" dirty="0">
            <a:latin typeface="+mn-lt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/>
            <a:t>Activity 3: Exercise: Filling the map: roles, skills, competences.</a:t>
          </a:r>
        </a:p>
      </dsp:txBody>
      <dsp:txXfrm>
        <a:off x="1272869" y="814875"/>
        <a:ext cx="4732643" cy="717673"/>
      </dsp:txXfrm>
    </dsp:sp>
    <dsp:sp modelId="{2BB4AF9C-45C3-8E4C-BC42-DC118C8FF6FA}">
      <dsp:nvSpPr>
        <dsp:cNvPr id="0" name=""/>
        <dsp:cNvSpPr/>
      </dsp:nvSpPr>
      <dsp:spPr>
        <a:xfrm>
          <a:off x="71767" y="861208"/>
          <a:ext cx="1201102" cy="57413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EFBF55-DFB9-6948-A35B-19F2838DD5AF}">
      <dsp:nvSpPr>
        <dsp:cNvPr id="0" name=""/>
        <dsp:cNvSpPr/>
      </dsp:nvSpPr>
      <dsp:spPr>
        <a:xfrm>
          <a:off x="0" y="1578882"/>
          <a:ext cx="6005513" cy="717673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>
              <a:solidFill>
                <a:schemeClr val="bg1"/>
              </a:solidFill>
            </a:rPr>
            <a:t>3. Presence and knowledge of early psychological intervention protocol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Question: Do you have a written protocol?</a:t>
          </a:r>
          <a:endParaRPr lang="en-AU" sz="1000" kern="1200" dirty="0">
            <a:solidFill>
              <a:schemeClr val="bg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>
              <a:solidFill>
                <a:schemeClr val="bg1"/>
              </a:solidFill>
            </a:rPr>
            <a:t>Activity 4: </a:t>
          </a:r>
          <a:r>
            <a:rPr lang="en-AU" sz="1000" kern="1200" dirty="0"/>
            <a:t>Exercise, </a:t>
          </a:r>
          <a:r>
            <a:rPr lang="en-AU" sz="1000" kern="1200" dirty="0">
              <a:solidFill>
                <a:schemeClr val="bg1"/>
              </a:solidFill>
            </a:rPr>
            <a:t>Preparing a written protocol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>
              <a:solidFill>
                <a:schemeClr val="bg1"/>
              </a:solidFill>
            </a:rPr>
            <a:t> Activity 5: </a:t>
          </a:r>
          <a:r>
            <a:rPr lang="en-AU" sz="1000" kern="1200" dirty="0"/>
            <a:t>Exercise, </a:t>
          </a:r>
          <a:r>
            <a:rPr lang="en-AU" sz="1000" kern="1200" dirty="0">
              <a:solidFill>
                <a:schemeClr val="bg1"/>
              </a:solidFill>
            </a:rPr>
            <a:t>Sharing a written protocol</a:t>
          </a:r>
        </a:p>
      </dsp:txBody>
      <dsp:txXfrm>
        <a:off x="1272869" y="1578882"/>
        <a:ext cx="4732643" cy="717673"/>
      </dsp:txXfrm>
    </dsp:sp>
    <dsp:sp modelId="{C94C23FC-6340-FB4F-8D9B-5D17FF884E33}">
      <dsp:nvSpPr>
        <dsp:cNvPr id="0" name=""/>
        <dsp:cNvSpPr/>
      </dsp:nvSpPr>
      <dsp:spPr>
        <a:xfrm>
          <a:off x="71767" y="1650650"/>
          <a:ext cx="1201102" cy="57413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5F27D6-1510-F148-A8D3-F0B3434593B1}">
      <dsp:nvSpPr>
        <dsp:cNvPr id="0" name=""/>
        <dsp:cNvSpPr/>
      </dsp:nvSpPr>
      <dsp:spPr>
        <a:xfrm>
          <a:off x="0" y="2368324"/>
          <a:ext cx="6005513" cy="717673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- Question: Have you a psychological medical record?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>
              <a:solidFill>
                <a:schemeClr val="bg1"/>
              </a:solidFill>
            </a:rPr>
            <a:t>- Activity 4a: </a:t>
          </a:r>
          <a:r>
            <a:rPr lang="en-AU" sz="1000" kern="1200" dirty="0" err="1">
              <a:solidFill>
                <a:schemeClr val="bg1"/>
              </a:solidFill>
            </a:rPr>
            <a:t>Preaparing</a:t>
          </a:r>
          <a:r>
            <a:rPr lang="en-AU" sz="1000" kern="1200" dirty="0">
              <a:solidFill>
                <a:schemeClr val="bg1"/>
              </a:solidFill>
            </a:rPr>
            <a:t> a psychological </a:t>
          </a:r>
          <a:r>
            <a:rPr lang="en-AU" sz="1000" kern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medical record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>
              <a:solidFill>
                <a:schemeClr val="bg1"/>
              </a:solidFill>
            </a:rPr>
            <a:t>- Activity 4b: Sharing a psychological </a:t>
          </a:r>
          <a:r>
            <a:rPr lang="en-AU" sz="1000" kern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medical record</a:t>
          </a:r>
          <a:endParaRPr lang="en-AU" sz="1000" kern="1200" dirty="0"/>
        </a:p>
      </dsp:txBody>
      <dsp:txXfrm>
        <a:off x="1272869" y="2368324"/>
        <a:ext cx="4732643" cy="717673"/>
      </dsp:txXfrm>
    </dsp:sp>
    <dsp:sp modelId="{95651B31-AFEB-F941-A0EA-CBFC82A041D6}">
      <dsp:nvSpPr>
        <dsp:cNvPr id="0" name=""/>
        <dsp:cNvSpPr/>
      </dsp:nvSpPr>
      <dsp:spPr>
        <a:xfrm>
          <a:off x="71767" y="2440091"/>
          <a:ext cx="1201102" cy="57413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973C70-8CD8-604D-A86A-763E87C50E68}">
      <dsp:nvSpPr>
        <dsp:cNvPr id="0" name=""/>
        <dsp:cNvSpPr/>
      </dsp:nvSpPr>
      <dsp:spPr>
        <a:xfrm>
          <a:off x="0" y="3157765"/>
          <a:ext cx="6005513" cy="717673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>
              <a:solidFill>
                <a:schemeClr val="bg1"/>
              </a:solidFill>
            </a:rPr>
            <a:t>5. Training in stress management.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 Question: Did your team receive some training in stress management?</a:t>
          </a:r>
          <a:endParaRPr lang="en-AU" sz="1000" kern="1200" dirty="0">
            <a:solidFill>
              <a:schemeClr val="bg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>
              <a:solidFill>
                <a:schemeClr val="bg1"/>
              </a:solidFill>
            </a:rPr>
            <a:t> Activity 8.1 and 8.2: </a:t>
          </a:r>
          <a:r>
            <a:rPr lang="en-AU" sz="1000" kern="1200" noProof="0" dirty="0">
              <a:solidFill>
                <a:schemeClr val="bg1"/>
              </a:solidFill>
            </a:rPr>
            <a:t>Recommendation</a:t>
          </a:r>
          <a:r>
            <a:rPr lang="en-AU" sz="1000" kern="1200" dirty="0">
              <a:solidFill>
                <a:schemeClr val="bg1"/>
              </a:solidFill>
            </a:rPr>
            <a:t>s: stress management: psychoeducational training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>
              <a:solidFill>
                <a:schemeClr val="bg1"/>
              </a:solidFill>
            </a:rPr>
            <a:t> Activity 9: Stress management: implement some training</a:t>
          </a:r>
        </a:p>
      </dsp:txBody>
      <dsp:txXfrm>
        <a:off x="1272869" y="3157765"/>
        <a:ext cx="4732643" cy="717673"/>
      </dsp:txXfrm>
    </dsp:sp>
    <dsp:sp modelId="{1002C6A8-EB16-A245-83E3-79A1A224E485}">
      <dsp:nvSpPr>
        <dsp:cNvPr id="0" name=""/>
        <dsp:cNvSpPr/>
      </dsp:nvSpPr>
      <dsp:spPr>
        <a:xfrm>
          <a:off x="71767" y="3229532"/>
          <a:ext cx="1201102" cy="57413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D07F78-966F-7C49-BAF8-8A5BA01B5F9E}">
      <dsp:nvSpPr>
        <dsp:cNvPr id="0" name=""/>
        <dsp:cNvSpPr/>
      </dsp:nvSpPr>
      <dsp:spPr>
        <a:xfrm>
          <a:off x="0" y="3947206"/>
          <a:ext cx="6005513" cy="717673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>
              <a:solidFill>
                <a:schemeClr val="bg1"/>
              </a:solidFill>
            </a:rPr>
            <a:t>6. Briefing in the pre intervention phase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Question: </a:t>
          </a:r>
          <a:r>
            <a:rPr lang="en-GB" sz="1000" b="0" i="0" u="none" kern="1200" noProof="0" dirty="0"/>
            <a:t>Do you brief your group</a:t>
          </a:r>
          <a:r>
            <a:rPr lang="en-GB" sz="1000" kern="1200" noProof="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rPr>
            <a:t>?</a:t>
          </a:r>
          <a:endParaRPr lang="en-GB" sz="1000" kern="1200" noProof="0" dirty="0">
            <a:solidFill>
              <a:schemeClr val="bg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>
              <a:solidFill>
                <a:schemeClr val="bg1"/>
              </a:solidFill>
            </a:rPr>
            <a:t>Activity 10.1 and 10.2: Train your members: provide briefing instruction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000" kern="1200" dirty="0">
              <a:solidFill>
                <a:schemeClr val="bg1"/>
              </a:solidFill>
            </a:rPr>
            <a:t> Activity 11: Train your members: organise a briefing</a:t>
          </a:r>
        </a:p>
      </dsp:txBody>
      <dsp:txXfrm>
        <a:off x="1272869" y="3947206"/>
        <a:ext cx="4732643" cy="717673"/>
      </dsp:txXfrm>
    </dsp:sp>
    <dsp:sp modelId="{AF135121-CA4A-8247-8EF0-BB1FB0A54440}">
      <dsp:nvSpPr>
        <dsp:cNvPr id="0" name=""/>
        <dsp:cNvSpPr/>
      </dsp:nvSpPr>
      <dsp:spPr>
        <a:xfrm>
          <a:off x="71767" y="4018974"/>
          <a:ext cx="1201102" cy="57413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8839C-32EC-E045-BC60-90E9A1E244C6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4AC08-B3CB-6F49-9D44-AB870ABDC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509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4546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image2.png">
            <a:extLst>
              <a:ext uri="{FF2B5EF4-FFF2-40B4-BE49-F238E27FC236}">
                <a16:creationId xmlns="" xmlns:a16="http://schemas.microsoft.com/office/drawing/2014/main" id="{833A1FFD-79D5-0E46-93D9-FFD882304928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787" y="23813"/>
            <a:ext cx="1327156" cy="665208"/>
          </a:xfrm>
          <a:prstGeom prst="rect">
            <a:avLst/>
          </a:prstGeom>
          <a:ln/>
        </p:spPr>
      </p:pic>
      <p:pic>
        <p:nvPicPr>
          <p:cNvPr id="8" name="image1.png">
            <a:extLst>
              <a:ext uri="{FF2B5EF4-FFF2-40B4-BE49-F238E27FC236}">
                <a16:creationId xmlns="" xmlns:a16="http://schemas.microsoft.com/office/drawing/2014/main" id="{6C5CB708-120B-F240-A80F-7FD3E14B9B3C}"/>
              </a:ext>
            </a:extLst>
          </p:cNvPr>
          <p:cNvPicPr/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6"/>
          <a:stretch>
            <a:fillRect/>
          </a:stretch>
        </p:blipFill>
        <p:spPr>
          <a:xfrm>
            <a:off x="4757058" y="6274676"/>
            <a:ext cx="1950924" cy="456324"/>
          </a:xfrm>
          <a:prstGeom prst="rect">
            <a:avLst/>
          </a:prstGeom>
          <a:ln/>
        </p:spPr>
      </p:pic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E4496828-C383-ED49-BEC6-CB65FBB707E2}"/>
              </a:ext>
            </a:extLst>
          </p:cNvPr>
          <p:cNvSpPr/>
          <p:nvPr userDrawn="1"/>
        </p:nvSpPr>
        <p:spPr>
          <a:xfrm>
            <a:off x="-83731" y="744108"/>
            <a:ext cx="1196161" cy="1615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5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Number: 2020-1-PL-KA202-082075</a:t>
            </a:r>
            <a:r>
              <a:rPr lang="en-US" sz="450">
                <a:effectLst/>
                <a:latin typeface="Time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591"/>
          </a:p>
        </p:txBody>
      </p:sp>
    </p:spTree>
    <p:extLst>
      <p:ext uri="{BB962C8B-B14F-4D97-AF65-F5344CB8AC3E}">
        <p14:creationId xmlns:p14="http://schemas.microsoft.com/office/powerpoint/2010/main" val="75250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05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22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image2.png">
            <a:extLst>
              <a:ext uri="{FF2B5EF4-FFF2-40B4-BE49-F238E27FC236}">
                <a16:creationId xmlns="" xmlns:a16="http://schemas.microsoft.com/office/drawing/2014/main" id="{893CBD5D-4D58-7647-96FF-C1300798235E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788" y="23813"/>
            <a:ext cx="1184374" cy="577894"/>
          </a:xfrm>
          <a:prstGeom prst="rect">
            <a:avLst/>
          </a:prstGeom>
          <a:ln/>
        </p:spPr>
      </p:pic>
      <p:sp>
        <p:nvSpPr>
          <p:cNvPr id="8" name="Rettangolo 7">
            <a:extLst>
              <a:ext uri="{FF2B5EF4-FFF2-40B4-BE49-F238E27FC236}">
                <a16:creationId xmlns="" xmlns:a16="http://schemas.microsoft.com/office/drawing/2014/main" id="{71E4196C-683F-C848-83AF-FC44C0F463C8}"/>
              </a:ext>
            </a:extLst>
          </p:cNvPr>
          <p:cNvSpPr/>
          <p:nvPr userDrawn="1"/>
        </p:nvSpPr>
        <p:spPr>
          <a:xfrm>
            <a:off x="0" y="6640685"/>
            <a:ext cx="1196161" cy="1615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5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Number: 2020-1-PL-KA202-082075</a:t>
            </a:r>
            <a:r>
              <a:rPr lang="en-US" sz="450">
                <a:effectLst/>
                <a:latin typeface="Time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591"/>
          </a:p>
        </p:txBody>
      </p:sp>
    </p:spTree>
    <p:extLst>
      <p:ext uri="{BB962C8B-B14F-4D97-AF65-F5344CB8AC3E}">
        <p14:creationId xmlns:p14="http://schemas.microsoft.com/office/powerpoint/2010/main" val="154019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58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17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9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06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2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82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51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1AB90-E5C8-9945-ADCA-E3310E80540E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70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0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54;p13">
            <a:extLst>
              <a:ext uri="{FF2B5EF4-FFF2-40B4-BE49-F238E27FC236}">
                <a16:creationId xmlns="" xmlns:a16="http://schemas.microsoft.com/office/drawing/2014/main" id="{38B62A98-6ED4-C44D-B4C1-91E0C5E987F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0" y="3124200"/>
            <a:ext cx="6697266" cy="1833945"/>
          </a:xfrm>
          <a:prstGeom prst="rect">
            <a:avLst/>
          </a:prstGeom>
        </p:spPr>
        <p:txBody>
          <a:bodyPr spcFirstLastPara="1" vert="horz" lIns="51435" tIns="25718" rIns="51435" bIns="25718" rtlCol="0" anchor="ctr" anchorCtr="0">
            <a:normAutofit/>
          </a:bodyPr>
          <a:lstStyle/>
          <a:p>
            <a:pPr>
              <a:buClr>
                <a:schemeClr val="dk1"/>
              </a:buClr>
              <a:buSzPct val="34375"/>
            </a:pPr>
            <a:r>
              <a:rPr lang="en-US" sz="1600" b="1" dirty="0">
                <a:sym typeface="Calibri"/>
              </a:rPr>
              <a:t>Toolkit 2</a:t>
            </a:r>
            <a:br>
              <a:rPr lang="en-US" sz="1600" b="1" dirty="0">
                <a:sym typeface="Calibri"/>
              </a:rPr>
            </a:br>
            <a:r>
              <a:rPr lang="en-US" sz="1600" b="1" dirty="0">
                <a:sym typeface="Calibri"/>
              </a:rPr>
              <a:t>Learning Unit 9</a:t>
            </a:r>
            <a:r>
              <a:rPr lang="en-US" sz="1600" dirty="0">
                <a:sym typeface="Calibri"/>
              </a:rPr>
              <a:t/>
            </a:r>
            <a:br>
              <a:rPr lang="en-US" sz="1600" dirty="0">
                <a:sym typeface="Calibri"/>
              </a:rPr>
            </a:br>
            <a:r>
              <a:rPr lang="en-US" sz="1600" dirty="0">
                <a:sym typeface="Calibri"/>
              </a:rPr>
              <a:t/>
            </a:r>
            <a:br>
              <a:rPr lang="en-US" sz="1600" dirty="0">
                <a:sym typeface="Calibri"/>
              </a:rPr>
            </a:br>
            <a:r>
              <a:rPr lang="en-US" sz="1600" dirty="0">
                <a:sym typeface="Calibri"/>
              </a:rPr>
              <a:t>Peer support:</a:t>
            </a:r>
            <a:br>
              <a:rPr lang="en-US" sz="1600" dirty="0">
                <a:sym typeface="Calibri"/>
              </a:rPr>
            </a:br>
            <a:r>
              <a:rPr lang="en-US" sz="1600" dirty="0">
                <a:sym typeface="Calibri"/>
              </a:rPr>
              <a:t> having a supportive context is crucial to enhance resilience</a:t>
            </a:r>
            <a:br>
              <a:rPr lang="en-US" sz="1600" dirty="0">
                <a:sym typeface="Calibri"/>
              </a:rPr>
            </a:br>
            <a:r>
              <a:rPr lang="en-US" sz="1600" dirty="0">
                <a:sym typeface="Calibri"/>
              </a:rPr>
              <a:t/>
            </a:r>
            <a:br>
              <a:rPr lang="en-US" sz="1600" dirty="0">
                <a:sym typeface="Calibri"/>
              </a:rPr>
            </a:br>
            <a:r>
              <a:rPr lang="en-US" sz="1600" b="1" dirty="0">
                <a:sym typeface="Calibri"/>
              </a:rPr>
              <a:t>Pre intervention</a:t>
            </a:r>
          </a:p>
          <a:p>
            <a:endParaRPr lang="en-US" sz="1350" dirty="0"/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CA3FBA1B-7858-B343-9133-C296261D3332}"/>
              </a:ext>
            </a:extLst>
          </p:cNvPr>
          <p:cNvSpPr txBox="1"/>
          <p:nvPr/>
        </p:nvSpPr>
        <p:spPr>
          <a:xfrm>
            <a:off x="0" y="4941518"/>
            <a:ext cx="4210545" cy="1379636"/>
          </a:xfrm>
          <a:prstGeom prst="rect">
            <a:avLst/>
          </a:prstGeom>
        </p:spPr>
        <p:txBody>
          <a:bodyPr vert="horz" lIns="51435" tIns="25718" rIns="51435" bIns="25718" rtlCol="0" anchor="ctr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338"/>
              </a:spcAft>
            </a:pPr>
            <a:r>
              <a:rPr lang="en-US" sz="1400" dirty="0"/>
              <a:t>               Developed by</a:t>
            </a:r>
          </a:p>
          <a:p>
            <a:pPr>
              <a:lnSpc>
                <a:spcPct val="90000"/>
              </a:lnSpc>
              <a:spcAft>
                <a:spcPts val="338"/>
              </a:spcAft>
            </a:pPr>
            <a:r>
              <a:rPr lang="en-US" sz="1400" dirty="0"/>
              <a:t> </a:t>
            </a:r>
          </a:p>
          <a:p>
            <a:pPr>
              <a:lnSpc>
                <a:spcPct val="90000"/>
              </a:lnSpc>
              <a:spcAft>
                <a:spcPts val="338"/>
              </a:spcAft>
            </a:pPr>
            <a:endParaRPr lang="en-US" sz="1400" dirty="0"/>
          </a:p>
          <a:p>
            <a:pPr>
              <a:lnSpc>
                <a:spcPct val="90000"/>
              </a:lnSpc>
              <a:spcAft>
                <a:spcPts val="338"/>
              </a:spcAft>
            </a:pPr>
            <a:endParaRPr lang="en-US" sz="1400" dirty="0"/>
          </a:p>
          <a:p>
            <a:pPr>
              <a:lnSpc>
                <a:spcPct val="90000"/>
              </a:lnSpc>
              <a:spcAft>
                <a:spcPts val="338"/>
              </a:spcAft>
            </a:pPr>
            <a:endParaRPr lang="en-US" sz="1400" dirty="0"/>
          </a:p>
          <a:p>
            <a:pPr>
              <a:lnSpc>
                <a:spcPct val="90000"/>
              </a:lnSpc>
              <a:spcAft>
                <a:spcPts val="338"/>
              </a:spcAft>
            </a:pPr>
            <a:r>
              <a:rPr lang="en-US" sz="1400" dirty="0" err="1"/>
              <a:t>Associazione</a:t>
            </a:r>
            <a:r>
              <a:rPr lang="en-US" sz="1400" dirty="0"/>
              <a:t> per EMDR in Italia </a:t>
            </a:r>
            <a:endParaRPr lang="en-US" sz="1013" dirty="0"/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0B7A88A7-10BB-4849-BB64-3D7D36C16263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2956" y="5262858"/>
            <a:ext cx="1301495" cy="736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magine 3">
            <a:extLst>
              <a:ext uri="{FF2B5EF4-FFF2-40B4-BE49-F238E27FC236}">
                <a16:creationId xmlns="" xmlns:a16="http://schemas.microsoft.com/office/drawing/2014/main" id="{E191F27C-5726-11CC-B4A5-4C02BF6E493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2166" y="899579"/>
            <a:ext cx="5854390" cy="211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0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="" xmlns:a16="http://schemas.microsoft.com/office/drawing/2014/main" id="{6F5E21F7-8ABC-0F46-89A4-3E78949873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095422"/>
              </p:ext>
            </p:extLst>
          </p:nvPr>
        </p:nvGraphicFramePr>
        <p:xfrm>
          <a:off x="471487" y="3273691"/>
          <a:ext cx="5915025" cy="2447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8EE62045-639D-ECC6-5673-16EBAB4318F9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8942" y="711994"/>
            <a:ext cx="5763871" cy="233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03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6771C7E-2917-534A-B50D-E5B30C43D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915500"/>
            <a:ext cx="5915025" cy="385824"/>
          </a:xfrm>
        </p:spPr>
        <p:txBody>
          <a:bodyPr>
            <a:noAutofit/>
          </a:bodyPr>
          <a:lstStyle/>
          <a:p>
            <a:pPr algn="ctr"/>
            <a:r>
              <a:rPr lang="en-GB" sz="1800" b="1" dirty="0"/>
              <a:t>L.U. 9 – Synopsis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/>
              <a:t>Peer support: </a:t>
            </a:r>
            <a:r>
              <a:rPr lang="en-US" sz="2400" dirty="0">
                <a:sym typeface="Calibri"/>
              </a:rPr>
              <a:t>having a supportive context is crucial to enhance resilience</a:t>
            </a:r>
            <a:br>
              <a:rPr lang="en-US" sz="2400" dirty="0">
                <a:sym typeface="Calibri"/>
              </a:rPr>
            </a:br>
            <a:r>
              <a:rPr lang="en-US" sz="2400" dirty="0">
                <a:sym typeface="Calibri"/>
              </a:rPr>
              <a:t/>
            </a:r>
            <a:br>
              <a:rPr lang="en-US" sz="2400" dirty="0">
                <a:sym typeface="Calibri"/>
              </a:rPr>
            </a:br>
            <a:endParaRPr lang="en-GB" sz="2400" b="1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="" xmlns:a16="http://schemas.microsoft.com/office/drawing/2014/main" id="{6537203B-D7C9-F944-BCB7-85B4D6383E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187087"/>
              </p:ext>
            </p:extLst>
          </p:nvPr>
        </p:nvGraphicFramePr>
        <p:xfrm>
          <a:off x="511627" y="1383088"/>
          <a:ext cx="6005513" cy="4666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uppo 3">
            <a:extLst>
              <a:ext uri="{FF2B5EF4-FFF2-40B4-BE49-F238E27FC236}">
                <a16:creationId xmlns="" xmlns:a16="http://schemas.microsoft.com/office/drawing/2014/main" id="{8DDE3E13-3D63-4E4A-BCF0-D7F9E91824B7}"/>
              </a:ext>
            </a:extLst>
          </p:cNvPr>
          <p:cNvGrpSpPr/>
          <p:nvPr/>
        </p:nvGrpSpPr>
        <p:grpSpPr>
          <a:xfrm>
            <a:off x="511927" y="3742036"/>
            <a:ext cx="6005513" cy="717673"/>
            <a:chOff x="0" y="3157765"/>
            <a:chExt cx="6005513" cy="717673"/>
          </a:xfrm>
        </p:grpSpPr>
        <p:sp>
          <p:nvSpPr>
            <p:cNvPr id="6" name="Rettangolo con angoli arrotondati 5">
              <a:extLst>
                <a:ext uri="{FF2B5EF4-FFF2-40B4-BE49-F238E27FC236}">
                  <a16:creationId xmlns="" xmlns:a16="http://schemas.microsoft.com/office/drawing/2014/main" id="{F51D9EB8-B47D-F046-86D7-8E7A393AD13F}"/>
                </a:ext>
              </a:extLst>
            </p:cNvPr>
            <p:cNvSpPr/>
            <p:nvPr/>
          </p:nvSpPr>
          <p:spPr>
            <a:xfrm>
              <a:off x="0" y="3157765"/>
              <a:ext cx="6005513" cy="717673"/>
            </a:xfrm>
            <a:prstGeom prst="roundRect">
              <a:avLst>
                <a:gd name="adj" fmla="val 10000"/>
              </a:avLst>
            </a:pr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asellaDiTesto 6">
              <a:extLst>
                <a:ext uri="{FF2B5EF4-FFF2-40B4-BE49-F238E27FC236}">
                  <a16:creationId xmlns="" xmlns:a16="http://schemas.microsoft.com/office/drawing/2014/main" id="{E33D2CED-89D8-D645-BD4E-A42575A077F3}"/>
                </a:ext>
              </a:extLst>
            </p:cNvPr>
            <p:cNvSpPr txBox="1"/>
            <p:nvPr/>
          </p:nvSpPr>
          <p:spPr>
            <a:xfrm>
              <a:off x="1272869" y="3157765"/>
              <a:ext cx="4732643" cy="7176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lvl="0"/>
              <a:r>
                <a:rPr lang="it" sz="1000" dirty="0">
                  <a:solidFill>
                    <a:schemeClr val="bg1"/>
                  </a:solidFill>
                </a:rPr>
                <a:t>4.Presence and knowledge of early psychological </a:t>
              </a:r>
              <a:r>
                <a:rPr lang="en-AU" sz="1000" dirty="0">
                  <a:solidFill>
                    <a:schemeClr val="bg1"/>
                  </a:solidFill>
                  <a:cs typeface="Calibri"/>
                  <a:sym typeface="Calibri"/>
                </a:rPr>
                <a:t>clini</a:t>
              </a:r>
              <a:r>
                <a:rPr lang="en-AU" sz="1000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cal</a:t>
              </a:r>
              <a:r>
                <a:rPr lang="it" sz="1000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 record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AU" sz="1000" kern="1200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Question: </a:t>
              </a:r>
              <a:r>
                <a:rPr lang="en-AU" sz="1000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 Do you have a psychological </a:t>
              </a:r>
              <a:r>
                <a:rPr lang="en-AU" sz="1000" dirty="0">
                  <a:solidFill>
                    <a:schemeClr val="bg1"/>
                  </a:solidFill>
                  <a:cs typeface="Calibri"/>
                  <a:sym typeface="Calibri"/>
                </a:rPr>
                <a:t>clini</a:t>
              </a:r>
              <a:r>
                <a:rPr lang="en-AU" sz="1000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cal record?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n-AU" sz="1000" dirty="0">
                  <a:solidFill>
                    <a:schemeClr val="bg1"/>
                  </a:solidFill>
                </a:rPr>
                <a:t> Activity 6: </a:t>
              </a:r>
              <a:r>
                <a:rPr lang="en-AU" sz="1000" dirty="0"/>
                <a:t>Exercise, </a:t>
              </a:r>
              <a:r>
                <a:rPr lang="en-AU" sz="1000" dirty="0">
                  <a:solidFill>
                    <a:schemeClr val="bg1"/>
                  </a:solidFill>
                </a:rPr>
                <a:t>Preparing a psychological </a:t>
              </a:r>
              <a:r>
                <a:rPr lang="en-AU" sz="1000" dirty="0">
                  <a:solidFill>
                    <a:schemeClr val="bg1"/>
                  </a:solidFill>
                  <a:cs typeface="Calibri"/>
                  <a:sym typeface="Calibri"/>
                </a:rPr>
                <a:t>clini</a:t>
              </a:r>
              <a:r>
                <a:rPr lang="en-AU" sz="1000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cal record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n-AU" sz="1000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 Activity 7: </a:t>
              </a:r>
              <a:r>
                <a:rPr lang="en-AU" sz="1000" dirty="0"/>
                <a:t>Exercise, </a:t>
              </a:r>
              <a:r>
                <a:rPr lang="en-AU" sz="1000" dirty="0">
                  <a:solidFill>
                    <a:schemeClr val="bg1"/>
                  </a:solidFill>
                </a:rPr>
                <a:t>Sharing a psychological </a:t>
              </a:r>
              <a:r>
                <a:rPr lang="en-AU" sz="1000" dirty="0">
                  <a:solidFill>
                    <a:schemeClr val="bg1"/>
                  </a:solidFill>
                  <a:cs typeface="Calibri"/>
                  <a:sym typeface="Calibri"/>
                </a:rPr>
                <a:t>clini</a:t>
              </a:r>
              <a:r>
                <a:rPr lang="en-AU" sz="1000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cal record</a:t>
              </a:r>
              <a:endParaRPr lang="en-AU" sz="10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" sz="1000" dirty="0">
                <a:solidFill>
                  <a:schemeClr val="bg1"/>
                </a:solidFill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" name="Rettangolo con angoli arrotondati 7">
            <a:extLst>
              <a:ext uri="{FF2B5EF4-FFF2-40B4-BE49-F238E27FC236}">
                <a16:creationId xmlns="" xmlns:a16="http://schemas.microsoft.com/office/drawing/2014/main" id="{1C2232D8-279A-4C42-81A6-E9C6A6245433}"/>
              </a:ext>
            </a:extLst>
          </p:cNvPr>
          <p:cNvSpPr/>
          <p:nvPr/>
        </p:nvSpPr>
        <p:spPr>
          <a:xfrm>
            <a:off x="583544" y="3823436"/>
            <a:ext cx="1201102" cy="574139"/>
          </a:xfrm>
          <a:prstGeom prst="roundRect">
            <a:avLst>
              <a:gd name="adj" fmla="val 10000"/>
            </a:avLst>
          </a:prstGeom>
          <a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72245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0B9F354-0716-4741-9F9F-024320AD8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855" y="1673424"/>
            <a:ext cx="5915025" cy="74562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chemeClr val="dk1"/>
                </a:solidFill>
              </a:rPr>
              <a:t>1 - Previous experiences </a:t>
            </a:r>
            <a:br>
              <a:rPr lang="en-GB" dirty="0">
                <a:solidFill>
                  <a:schemeClr val="dk1"/>
                </a:solidFill>
              </a:rPr>
            </a:br>
            <a:r>
              <a:rPr lang="en-GB" dirty="0">
                <a:solidFill>
                  <a:schemeClr val="dk1"/>
                </a:solidFill>
              </a:rPr>
              <a:t>as team members</a:t>
            </a:r>
            <a:br>
              <a:rPr lang="en-GB" dirty="0">
                <a:solidFill>
                  <a:schemeClr val="dk1"/>
                </a:solidFill>
              </a:rPr>
            </a:br>
            <a:endParaRPr lang="en-GB" dirty="0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2C7E4800-F25F-4ABB-F41A-1317B76CD8C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468" y="2269262"/>
            <a:ext cx="6069412" cy="3852757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71488" y="2527100"/>
            <a:ext cx="5915025" cy="2893986"/>
            <a:chOff x="471488" y="2527100"/>
            <a:chExt cx="5915025" cy="2893986"/>
          </a:xfrm>
        </p:grpSpPr>
        <p:sp>
          <p:nvSpPr>
            <p:cNvPr id="4" name="Rectangle 3"/>
            <p:cNvSpPr/>
            <p:nvPr/>
          </p:nvSpPr>
          <p:spPr>
            <a:xfrm>
              <a:off x="471488" y="2527100"/>
              <a:ext cx="5915025" cy="2893986"/>
            </a:xfrm>
            <a:prstGeom prst="rect">
              <a:avLst/>
            </a:prstGeom>
            <a:noFill/>
          </p:spPr>
        </p:sp>
        <p:sp>
          <p:nvSpPr>
            <p:cNvPr id="5" name="Freeform 4"/>
            <p:cNvSpPr/>
            <p:nvPr/>
          </p:nvSpPr>
          <p:spPr>
            <a:xfrm>
              <a:off x="4387758" y="4111107"/>
              <a:ext cx="91440" cy="33622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86107"/>
                  </a:lnTo>
                  <a:lnTo>
                    <a:pt x="49363" y="186107"/>
                  </a:lnTo>
                  <a:lnTo>
                    <a:pt x="49363" y="33622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3525400" y="3171245"/>
              <a:ext cx="908077" cy="2965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6401"/>
                  </a:lnTo>
                  <a:lnTo>
                    <a:pt x="908077" y="146401"/>
                  </a:lnTo>
                  <a:lnTo>
                    <a:pt x="908077" y="29651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2577921" y="4114819"/>
              <a:ext cx="91440" cy="38606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35947"/>
                  </a:lnTo>
                  <a:lnTo>
                    <a:pt x="50466" y="235947"/>
                  </a:lnTo>
                  <a:lnTo>
                    <a:pt x="50466" y="38606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2623641" y="3171245"/>
              <a:ext cx="901759" cy="30022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01759" y="0"/>
                  </a:moveTo>
                  <a:lnTo>
                    <a:pt x="901759" y="150113"/>
                  </a:lnTo>
                  <a:lnTo>
                    <a:pt x="0" y="150113"/>
                  </a:lnTo>
                  <a:lnTo>
                    <a:pt x="0" y="300227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2784278" y="2527899"/>
              <a:ext cx="1482244" cy="643345"/>
            </a:xfrm>
            <a:custGeom>
              <a:avLst/>
              <a:gdLst>
                <a:gd name="connsiteX0" fmla="*/ 0 w 1482244"/>
                <a:gd name="connsiteY0" fmla="*/ 107226 h 643345"/>
                <a:gd name="connsiteX1" fmla="*/ 107226 w 1482244"/>
                <a:gd name="connsiteY1" fmla="*/ 0 h 643345"/>
                <a:gd name="connsiteX2" fmla="*/ 1375018 w 1482244"/>
                <a:gd name="connsiteY2" fmla="*/ 0 h 643345"/>
                <a:gd name="connsiteX3" fmla="*/ 1482244 w 1482244"/>
                <a:gd name="connsiteY3" fmla="*/ 107226 h 643345"/>
                <a:gd name="connsiteX4" fmla="*/ 1482244 w 1482244"/>
                <a:gd name="connsiteY4" fmla="*/ 536119 h 643345"/>
                <a:gd name="connsiteX5" fmla="*/ 1375018 w 1482244"/>
                <a:gd name="connsiteY5" fmla="*/ 643345 h 643345"/>
                <a:gd name="connsiteX6" fmla="*/ 107226 w 1482244"/>
                <a:gd name="connsiteY6" fmla="*/ 643345 h 643345"/>
                <a:gd name="connsiteX7" fmla="*/ 0 w 1482244"/>
                <a:gd name="connsiteY7" fmla="*/ 536119 h 643345"/>
                <a:gd name="connsiteX8" fmla="*/ 0 w 1482244"/>
                <a:gd name="connsiteY8" fmla="*/ 107226 h 643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2244" h="643345">
                  <a:moveTo>
                    <a:pt x="0" y="107226"/>
                  </a:moveTo>
                  <a:cubicBezTo>
                    <a:pt x="0" y="48007"/>
                    <a:pt x="48007" y="0"/>
                    <a:pt x="107226" y="0"/>
                  </a:cubicBezTo>
                  <a:lnTo>
                    <a:pt x="1375018" y="0"/>
                  </a:lnTo>
                  <a:cubicBezTo>
                    <a:pt x="1434237" y="0"/>
                    <a:pt x="1482244" y="48007"/>
                    <a:pt x="1482244" y="107226"/>
                  </a:cubicBezTo>
                  <a:lnTo>
                    <a:pt x="1482244" y="536119"/>
                  </a:lnTo>
                  <a:cubicBezTo>
                    <a:pt x="1482244" y="595338"/>
                    <a:pt x="1434237" y="643345"/>
                    <a:pt x="1375018" y="643345"/>
                  </a:cubicBezTo>
                  <a:lnTo>
                    <a:pt x="107226" y="643345"/>
                  </a:lnTo>
                  <a:cubicBezTo>
                    <a:pt x="48007" y="643345"/>
                    <a:pt x="0" y="595338"/>
                    <a:pt x="0" y="536119"/>
                  </a:cubicBezTo>
                  <a:lnTo>
                    <a:pt x="0" y="107226"/>
                  </a:lnTo>
                  <a:close/>
                </a:path>
              </a:pathLst>
            </a:cu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391" tIns="38391" rIns="38391" bIns="122189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1. </a:t>
              </a:r>
              <a:r>
                <a:rPr lang="it-IT" sz="1050" kern="1200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Have</a:t>
              </a: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it-IT" sz="1050" kern="1200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you</a:t>
              </a: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it-IT" sz="1050" kern="1200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worked</a:t>
              </a: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it-IT" sz="1050" kern="1200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together</a:t>
              </a: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it-IT" sz="1050" kern="1200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before</a:t>
              </a: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?</a:t>
              </a:r>
              <a:endParaRPr lang="it-IT" sz="1050" kern="1200" dirty="0"/>
            </a:p>
          </p:txBody>
        </p:sp>
        <p:sp>
          <p:nvSpPr>
            <p:cNvPr id="12" name="Freeform 11"/>
            <p:cNvSpPr/>
            <p:nvPr/>
          </p:nvSpPr>
          <p:spPr>
            <a:xfrm flipH="1">
              <a:off x="4583324" y="2651801"/>
              <a:ext cx="47461" cy="50762"/>
            </a:xfrm>
            <a:custGeom>
              <a:avLst/>
              <a:gdLst>
                <a:gd name="connsiteX0" fmla="*/ 0 w 47461"/>
                <a:gd name="connsiteY0" fmla="*/ 0 h 50762"/>
                <a:gd name="connsiteX1" fmla="*/ 47461 w 47461"/>
                <a:gd name="connsiteY1" fmla="*/ 0 h 50762"/>
                <a:gd name="connsiteX2" fmla="*/ 47461 w 47461"/>
                <a:gd name="connsiteY2" fmla="*/ 50762 h 50762"/>
                <a:gd name="connsiteX3" fmla="*/ 0 w 47461"/>
                <a:gd name="connsiteY3" fmla="*/ 50762 h 50762"/>
                <a:gd name="connsiteX4" fmla="*/ 0 w 47461"/>
                <a:gd name="connsiteY4" fmla="*/ 0 h 50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" h="50762">
                  <a:moveTo>
                    <a:pt x="0" y="0"/>
                  </a:moveTo>
                  <a:lnTo>
                    <a:pt x="47461" y="0"/>
                  </a:lnTo>
                  <a:lnTo>
                    <a:pt x="47461" y="50762"/>
                  </a:lnTo>
                  <a:lnTo>
                    <a:pt x="0" y="507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3175" rIns="12700" bIns="3175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i="1" kern="12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163792" y="3471473"/>
              <a:ext cx="919697" cy="643345"/>
            </a:xfrm>
            <a:custGeom>
              <a:avLst/>
              <a:gdLst>
                <a:gd name="connsiteX0" fmla="*/ 0 w 919697"/>
                <a:gd name="connsiteY0" fmla="*/ 107224 h 643345"/>
                <a:gd name="connsiteX1" fmla="*/ 107224 w 919697"/>
                <a:gd name="connsiteY1" fmla="*/ 0 h 643345"/>
                <a:gd name="connsiteX2" fmla="*/ 812473 w 919697"/>
                <a:gd name="connsiteY2" fmla="*/ 0 h 643345"/>
                <a:gd name="connsiteX3" fmla="*/ 919697 w 919697"/>
                <a:gd name="connsiteY3" fmla="*/ 107224 h 643345"/>
                <a:gd name="connsiteX4" fmla="*/ 919697 w 919697"/>
                <a:gd name="connsiteY4" fmla="*/ 536121 h 643345"/>
                <a:gd name="connsiteX5" fmla="*/ 812473 w 919697"/>
                <a:gd name="connsiteY5" fmla="*/ 643345 h 643345"/>
                <a:gd name="connsiteX6" fmla="*/ 107224 w 919697"/>
                <a:gd name="connsiteY6" fmla="*/ 643345 h 643345"/>
                <a:gd name="connsiteX7" fmla="*/ 0 w 919697"/>
                <a:gd name="connsiteY7" fmla="*/ 536121 h 643345"/>
                <a:gd name="connsiteX8" fmla="*/ 0 w 919697"/>
                <a:gd name="connsiteY8" fmla="*/ 107224 h 643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9697" h="643345">
                  <a:moveTo>
                    <a:pt x="0" y="107224"/>
                  </a:moveTo>
                  <a:cubicBezTo>
                    <a:pt x="0" y="48006"/>
                    <a:pt x="48006" y="0"/>
                    <a:pt x="107224" y="0"/>
                  </a:cubicBezTo>
                  <a:lnTo>
                    <a:pt x="812473" y="0"/>
                  </a:lnTo>
                  <a:cubicBezTo>
                    <a:pt x="871691" y="0"/>
                    <a:pt x="919697" y="48006"/>
                    <a:pt x="919697" y="107224"/>
                  </a:cubicBezTo>
                  <a:lnTo>
                    <a:pt x="919697" y="536121"/>
                  </a:lnTo>
                  <a:cubicBezTo>
                    <a:pt x="919697" y="595339"/>
                    <a:pt x="871691" y="643345"/>
                    <a:pt x="812473" y="643345"/>
                  </a:cubicBezTo>
                  <a:lnTo>
                    <a:pt x="107224" y="643345"/>
                  </a:lnTo>
                  <a:cubicBezTo>
                    <a:pt x="48006" y="643345"/>
                    <a:pt x="0" y="595339"/>
                    <a:pt x="0" y="536121"/>
                  </a:cubicBezTo>
                  <a:lnTo>
                    <a:pt x="0" y="10722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565" tIns="41565" rIns="41565" bIns="12218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No</a:t>
              </a:r>
            </a:p>
          </p:txBody>
        </p:sp>
        <p:sp>
          <p:nvSpPr>
            <p:cNvPr id="14" name="Freeform 13"/>
            <p:cNvSpPr/>
            <p:nvPr/>
          </p:nvSpPr>
          <p:spPr>
            <a:xfrm rot="10800000" flipH="1">
              <a:off x="4471537" y="2628002"/>
              <a:ext cx="73327" cy="115408"/>
            </a:xfrm>
            <a:custGeom>
              <a:avLst/>
              <a:gdLst>
                <a:gd name="connsiteX0" fmla="*/ 0 w 73327"/>
                <a:gd name="connsiteY0" fmla="*/ 0 h 115407"/>
                <a:gd name="connsiteX1" fmla="*/ 73327 w 73327"/>
                <a:gd name="connsiteY1" fmla="*/ 0 h 115407"/>
                <a:gd name="connsiteX2" fmla="*/ 73327 w 73327"/>
                <a:gd name="connsiteY2" fmla="*/ 115407 h 115407"/>
                <a:gd name="connsiteX3" fmla="*/ 0 w 73327"/>
                <a:gd name="connsiteY3" fmla="*/ 115407 h 115407"/>
                <a:gd name="connsiteX4" fmla="*/ 0 w 73327"/>
                <a:gd name="connsiteY4" fmla="*/ 0 h 115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27" h="115407">
                  <a:moveTo>
                    <a:pt x="73327" y="0"/>
                  </a:moveTo>
                  <a:lnTo>
                    <a:pt x="0" y="0"/>
                  </a:lnTo>
                  <a:lnTo>
                    <a:pt x="0" y="115407"/>
                  </a:lnTo>
                  <a:lnTo>
                    <a:pt x="73327" y="115407"/>
                  </a:lnTo>
                  <a:lnTo>
                    <a:pt x="73327" y="0"/>
                  </a:ln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79" tIns="4444" rIns="17781" bIns="4446" numCol="1" spcCol="1270" anchor="ctr" anchorCtr="0">
              <a:noAutofit/>
            </a:bodyPr>
            <a:lstStyle/>
            <a:p>
              <a:pPr lvl="0" algn="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700" kern="1200"/>
                <a:t> </a:t>
              </a:r>
              <a:endParaRPr lang="it-IT" sz="700" i="1" kern="120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2007104" y="4500880"/>
              <a:ext cx="1242566" cy="920202"/>
            </a:xfrm>
            <a:custGeom>
              <a:avLst/>
              <a:gdLst>
                <a:gd name="connsiteX0" fmla="*/ 0 w 1242566"/>
                <a:gd name="connsiteY0" fmla="*/ 153370 h 920202"/>
                <a:gd name="connsiteX1" fmla="*/ 153370 w 1242566"/>
                <a:gd name="connsiteY1" fmla="*/ 0 h 920202"/>
                <a:gd name="connsiteX2" fmla="*/ 1089196 w 1242566"/>
                <a:gd name="connsiteY2" fmla="*/ 0 h 920202"/>
                <a:gd name="connsiteX3" fmla="*/ 1242566 w 1242566"/>
                <a:gd name="connsiteY3" fmla="*/ 153370 h 920202"/>
                <a:gd name="connsiteX4" fmla="*/ 1242566 w 1242566"/>
                <a:gd name="connsiteY4" fmla="*/ 766832 h 920202"/>
                <a:gd name="connsiteX5" fmla="*/ 1089196 w 1242566"/>
                <a:gd name="connsiteY5" fmla="*/ 920202 h 920202"/>
                <a:gd name="connsiteX6" fmla="*/ 153370 w 1242566"/>
                <a:gd name="connsiteY6" fmla="*/ 920202 h 920202"/>
                <a:gd name="connsiteX7" fmla="*/ 0 w 1242566"/>
                <a:gd name="connsiteY7" fmla="*/ 766832 h 920202"/>
                <a:gd name="connsiteX8" fmla="*/ 0 w 1242566"/>
                <a:gd name="connsiteY8" fmla="*/ 153370 h 920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566" h="920202">
                  <a:moveTo>
                    <a:pt x="0" y="153370"/>
                  </a:moveTo>
                  <a:cubicBezTo>
                    <a:pt x="0" y="68666"/>
                    <a:pt x="68666" y="0"/>
                    <a:pt x="153370" y="0"/>
                  </a:cubicBezTo>
                  <a:lnTo>
                    <a:pt x="1089196" y="0"/>
                  </a:lnTo>
                  <a:cubicBezTo>
                    <a:pt x="1173900" y="0"/>
                    <a:pt x="1242566" y="68666"/>
                    <a:pt x="1242566" y="153370"/>
                  </a:cubicBezTo>
                  <a:lnTo>
                    <a:pt x="1242566" y="766832"/>
                  </a:lnTo>
                  <a:cubicBezTo>
                    <a:pt x="1242566" y="851536"/>
                    <a:pt x="1173900" y="920202"/>
                    <a:pt x="1089196" y="920202"/>
                  </a:cubicBezTo>
                  <a:lnTo>
                    <a:pt x="153370" y="920202"/>
                  </a:lnTo>
                  <a:cubicBezTo>
                    <a:pt x="68666" y="920202"/>
                    <a:pt x="0" y="851536"/>
                    <a:pt x="0" y="766832"/>
                  </a:cubicBezTo>
                  <a:lnTo>
                    <a:pt x="0" y="15337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081" tIns="55081" rIns="55081" bIns="13570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Activity 1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188742" y="5014287"/>
              <a:ext cx="1118309" cy="406798"/>
            </a:xfrm>
            <a:custGeom>
              <a:avLst/>
              <a:gdLst>
                <a:gd name="connsiteX0" fmla="*/ 0 w 1118309"/>
                <a:gd name="connsiteY0" fmla="*/ 0 h 406798"/>
                <a:gd name="connsiteX1" fmla="*/ 1118309 w 1118309"/>
                <a:gd name="connsiteY1" fmla="*/ 0 h 406798"/>
                <a:gd name="connsiteX2" fmla="*/ 1118309 w 1118309"/>
                <a:gd name="connsiteY2" fmla="*/ 406798 h 406798"/>
                <a:gd name="connsiteX3" fmla="*/ 0 w 1118309"/>
                <a:gd name="connsiteY3" fmla="*/ 406798 h 406798"/>
                <a:gd name="connsiteX4" fmla="*/ 0 w 1118309"/>
                <a:gd name="connsiteY4" fmla="*/ 0 h 406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8309" h="406798">
                  <a:moveTo>
                    <a:pt x="0" y="0"/>
                  </a:moveTo>
                  <a:lnTo>
                    <a:pt x="1118309" y="0"/>
                  </a:lnTo>
                  <a:lnTo>
                    <a:pt x="1118309" y="406798"/>
                  </a:lnTo>
                  <a:lnTo>
                    <a:pt x="0" y="40679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6350" rIns="25400" bIns="6350" numCol="1" spcCol="1270" anchor="ctr" anchorCtr="0">
              <a:noAutofit/>
            </a:bodyPr>
            <a:lstStyle/>
            <a:p>
              <a:pPr lvl="0" algn="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000" b="1" kern="1200" dirty="0"/>
                <a:t>Self </a:t>
              </a:r>
              <a:r>
                <a:rPr lang="it-IT" sz="1000" b="1" kern="1200" dirty="0" err="1"/>
                <a:t>assessment</a:t>
              </a:r>
              <a:r>
                <a:rPr lang="it-IT" sz="1000" b="1" kern="1200" dirty="0"/>
                <a:t>: </a:t>
              </a:r>
            </a:p>
            <a:p>
              <a:pPr lvl="0" algn="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000" b="1" kern="1200" dirty="0"/>
                <a:t>To be a team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3987328" y="3467761"/>
              <a:ext cx="892299" cy="643345"/>
            </a:xfrm>
            <a:custGeom>
              <a:avLst/>
              <a:gdLst>
                <a:gd name="connsiteX0" fmla="*/ 0 w 892299"/>
                <a:gd name="connsiteY0" fmla="*/ 107226 h 643345"/>
                <a:gd name="connsiteX1" fmla="*/ 107226 w 892299"/>
                <a:gd name="connsiteY1" fmla="*/ 0 h 643345"/>
                <a:gd name="connsiteX2" fmla="*/ 785073 w 892299"/>
                <a:gd name="connsiteY2" fmla="*/ 0 h 643345"/>
                <a:gd name="connsiteX3" fmla="*/ 892299 w 892299"/>
                <a:gd name="connsiteY3" fmla="*/ 107226 h 643345"/>
                <a:gd name="connsiteX4" fmla="*/ 892299 w 892299"/>
                <a:gd name="connsiteY4" fmla="*/ 536119 h 643345"/>
                <a:gd name="connsiteX5" fmla="*/ 785073 w 892299"/>
                <a:gd name="connsiteY5" fmla="*/ 643345 h 643345"/>
                <a:gd name="connsiteX6" fmla="*/ 107226 w 892299"/>
                <a:gd name="connsiteY6" fmla="*/ 643345 h 643345"/>
                <a:gd name="connsiteX7" fmla="*/ 0 w 892299"/>
                <a:gd name="connsiteY7" fmla="*/ 536119 h 643345"/>
                <a:gd name="connsiteX8" fmla="*/ 0 w 892299"/>
                <a:gd name="connsiteY8" fmla="*/ 107226 h 643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2299" h="643345">
                  <a:moveTo>
                    <a:pt x="0" y="107226"/>
                  </a:moveTo>
                  <a:cubicBezTo>
                    <a:pt x="0" y="48007"/>
                    <a:pt x="48007" y="0"/>
                    <a:pt x="107226" y="0"/>
                  </a:cubicBezTo>
                  <a:lnTo>
                    <a:pt x="785073" y="0"/>
                  </a:lnTo>
                  <a:cubicBezTo>
                    <a:pt x="844292" y="0"/>
                    <a:pt x="892299" y="48007"/>
                    <a:pt x="892299" y="107226"/>
                  </a:cubicBezTo>
                  <a:lnTo>
                    <a:pt x="892299" y="536119"/>
                  </a:lnTo>
                  <a:cubicBezTo>
                    <a:pt x="892299" y="595338"/>
                    <a:pt x="844292" y="643345"/>
                    <a:pt x="785073" y="643345"/>
                  </a:cubicBezTo>
                  <a:lnTo>
                    <a:pt x="107226" y="643345"/>
                  </a:lnTo>
                  <a:cubicBezTo>
                    <a:pt x="48007" y="643345"/>
                    <a:pt x="0" y="595338"/>
                    <a:pt x="0" y="536119"/>
                  </a:cubicBezTo>
                  <a:lnTo>
                    <a:pt x="0" y="107226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566" tIns="41566" rIns="41566" bIns="122189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/>
                <a:t>Yes</a:t>
              </a:r>
            </a:p>
          </p:txBody>
        </p:sp>
        <p:sp>
          <p:nvSpPr>
            <p:cNvPr id="18" name="Freeform 17"/>
            <p:cNvSpPr/>
            <p:nvPr/>
          </p:nvSpPr>
          <p:spPr>
            <a:xfrm rot="10800000" flipH="1">
              <a:off x="5086872" y="2608921"/>
              <a:ext cx="45716" cy="134450"/>
            </a:xfrm>
            <a:custGeom>
              <a:avLst/>
              <a:gdLst>
                <a:gd name="connsiteX0" fmla="*/ 0 w 45716"/>
                <a:gd name="connsiteY0" fmla="*/ 0 h 134450"/>
                <a:gd name="connsiteX1" fmla="*/ 45716 w 45716"/>
                <a:gd name="connsiteY1" fmla="*/ 0 h 134450"/>
                <a:gd name="connsiteX2" fmla="*/ 45716 w 45716"/>
                <a:gd name="connsiteY2" fmla="*/ 134450 h 134450"/>
                <a:gd name="connsiteX3" fmla="*/ 0 w 45716"/>
                <a:gd name="connsiteY3" fmla="*/ 134450 h 134450"/>
                <a:gd name="connsiteX4" fmla="*/ 0 w 45716"/>
                <a:gd name="connsiteY4" fmla="*/ 0 h 13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716" h="134450">
                  <a:moveTo>
                    <a:pt x="45715" y="0"/>
                  </a:moveTo>
                  <a:lnTo>
                    <a:pt x="1" y="0"/>
                  </a:lnTo>
                  <a:lnTo>
                    <a:pt x="1" y="134450"/>
                  </a:lnTo>
                  <a:lnTo>
                    <a:pt x="45715" y="134450"/>
                  </a:lnTo>
                  <a:lnTo>
                    <a:pt x="45715" y="0"/>
                  </a:ln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5080" rIns="20320" bIns="5079" numCol="1" spcCol="1270" anchor="ctr" anchorCtr="0">
              <a:noAutofit/>
            </a:bodyPr>
            <a:lstStyle/>
            <a:p>
              <a:pPr lvl="0" algn="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800" i="1" kern="120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3872170" y="4447328"/>
              <a:ext cx="1129902" cy="973755"/>
            </a:xfrm>
            <a:custGeom>
              <a:avLst/>
              <a:gdLst>
                <a:gd name="connsiteX0" fmla="*/ 0 w 1129902"/>
                <a:gd name="connsiteY0" fmla="*/ 162296 h 973755"/>
                <a:gd name="connsiteX1" fmla="*/ 162296 w 1129902"/>
                <a:gd name="connsiteY1" fmla="*/ 0 h 973755"/>
                <a:gd name="connsiteX2" fmla="*/ 967606 w 1129902"/>
                <a:gd name="connsiteY2" fmla="*/ 0 h 973755"/>
                <a:gd name="connsiteX3" fmla="*/ 1129902 w 1129902"/>
                <a:gd name="connsiteY3" fmla="*/ 162296 h 973755"/>
                <a:gd name="connsiteX4" fmla="*/ 1129902 w 1129902"/>
                <a:gd name="connsiteY4" fmla="*/ 811459 h 973755"/>
                <a:gd name="connsiteX5" fmla="*/ 967606 w 1129902"/>
                <a:gd name="connsiteY5" fmla="*/ 973755 h 973755"/>
                <a:gd name="connsiteX6" fmla="*/ 162296 w 1129902"/>
                <a:gd name="connsiteY6" fmla="*/ 973755 h 973755"/>
                <a:gd name="connsiteX7" fmla="*/ 0 w 1129902"/>
                <a:gd name="connsiteY7" fmla="*/ 811459 h 973755"/>
                <a:gd name="connsiteX8" fmla="*/ 0 w 1129902"/>
                <a:gd name="connsiteY8" fmla="*/ 162296 h 97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9902" h="973755">
                  <a:moveTo>
                    <a:pt x="0" y="162296"/>
                  </a:moveTo>
                  <a:cubicBezTo>
                    <a:pt x="0" y="72662"/>
                    <a:pt x="72662" y="0"/>
                    <a:pt x="162296" y="0"/>
                  </a:cubicBezTo>
                  <a:lnTo>
                    <a:pt x="967606" y="0"/>
                  </a:lnTo>
                  <a:cubicBezTo>
                    <a:pt x="1057240" y="0"/>
                    <a:pt x="1129902" y="72662"/>
                    <a:pt x="1129902" y="162296"/>
                  </a:cubicBezTo>
                  <a:lnTo>
                    <a:pt x="1129902" y="811459"/>
                  </a:lnTo>
                  <a:cubicBezTo>
                    <a:pt x="1129902" y="901093"/>
                    <a:pt x="1057240" y="973755"/>
                    <a:pt x="967606" y="973755"/>
                  </a:cubicBezTo>
                  <a:lnTo>
                    <a:pt x="162296" y="973755"/>
                  </a:lnTo>
                  <a:cubicBezTo>
                    <a:pt x="72662" y="973755"/>
                    <a:pt x="0" y="901093"/>
                    <a:pt x="0" y="811459"/>
                  </a:cubicBezTo>
                  <a:lnTo>
                    <a:pt x="0" y="162296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695" tIns="57695" rIns="57695" bIns="13831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Activity 2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3989730" y="5040413"/>
              <a:ext cx="1118309" cy="357852"/>
            </a:xfrm>
            <a:custGeom>
              <a:avLst/>
              <a:gdLst>
                <a:gd name="connsiteX0" fmla="*/ 0 w 1118309"/>
                <a:gd name="connsiteY0" fmla="*/ 0 h 357852"/>
                <a:gd name="connsiteX1" fmla="*/ 1118309 w 1118309"/>
                <a:gd name="connsiteY1" fmla="*/ 0 h 357852"/>
                <a:gd name="connsiteX2" fmla="*/ 1118309 w 1118309"/>
                <a:gd name="connsiteY2" fmla="*/ 357852 h 357852"/>
                <a:gd name="connsiteX3" fmla="*/ 0 w 1118309"/>
                <a:gd name="connsiteY3" fmla="*/ 357852 h 357852"/>
                <a:gd name="connsiteX4" fmla="*/ 0 w 1118309"/>
                <a:gd name="connsiteY4" fmla="*/ 0 h 357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8309" h="357852">
                  <a:moveTo>
                    <a:pt x="0" y="0"/>
                  </a:moveTo>
                  <a:lnTo>
                    <a:pt x="1118309" y="0"/>
                  </a:lnTo>
                  <a:lnTo>
                    <a:pt x="1118309" y="357852"/>
                  </a:lnTo>
                  <a:lnTo>
                    <a:pt x="0" y="35785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6350" rIns="25400" bIns="6350" numCol="1" spcCol="1270" anchor="ctr" anchorCtr="0">
              <a:noAutofit/>
            </a:bodyPr>
            <a:lstStyle/>
            <a:p>
              <a:pPr lvl="0" algn="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000" b="1" kern="1200" dirty="0"/>
                <a:t>Self </a:t>
              </a:r>
              <a:r>
                <a:rPr lang="it-IT" sz="1000" b="1" kern="1200" dirty="0" err="1"/>
                <a:t>assessment</a:t>
              </a:r>
              <a:r>
                <a:rPr lang="it-IT" sz="1000" b="1" kern="1200" dirty="0"/>
                <a:t>: </a:t>
              </a:r>
            </a:p>
            <a:p>
              <a:pPr lvl="0" algn="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000" b="1" kern="1200" dirty="0"/>
                <a:t>To be a team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522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0B9F354-0716-4741-9F9F-024320AD8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855" y="1673424"/>
            <a:ext cx="5915025" cy="745629"/>
          </a:xfrm>
        </p:spPr>
        <p:txBody>
          <a:bodyPr>
            <a:normAutofit fontScale="90000"/>
          </a:bodyPr>
          <a:lstStyle/>
          <a:p>
            <a:pPr algn="ctr"/>
            <a:r>
              <a:rPr lang="en-GB">
                <a:solidFill>
                  <a:schemeClr val="dk1"/>
                </a:solidFill>
              </a:rPr>
              <a:t>2 - Awareness of members </a:t>
            </a:r>
            <a:br>
              <a:rPr lang="en-GB">
                <a:solidFill>
                  <a:schemeClr val="dk1"/>
                </a:solidFill>
              </a:rPr>
            </a:br>
            <a:r>
              <a:rPr lang="en-GB">
                <a:solidFill>
                  <a:schemeClr val="dk1"/>
                </a:solidFill>
              </a:rPr>
              <a:t>competences in emergency</a:t>
            </a:r>
            <a:br>
              <a:rPr lang="en-GB">
                <a:solidFill>
                  <a:schemeClr val="dk1"/>
                </a:solidFill>
              </a:rPr>
            </a:br>
            <a:endParaRPr lang="en-GB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AA92F5CC-2315-B1C6-860C-63D71CC09E4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1446" y="2322178"/>
            <a:ext cx="6105434" cy="3777539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71488" y="2527100"/>
            <a:ext cx="5915025" cy="2878913"/>
            <a:chOff x="471488" y="2527100"/>
            <a:chExt cx="5915025" cy="2878913"/>
          </a:xfrm>
        </p:grpSpPr>
        <p:sp>
          <p:nvSpPr>
            <p:cNvPr id="4" name="Rectangle 3"/>
            <p:cNvSpPr/>
            <p:nvPr/>
          </p:nvSpPr>
          <p:spPr>
            <a:xfrm>
              <a:off x="471488" y="2527100"/>
              <a:ext cx="5915025" cy="2878913"/>
            </a:xfrm>
            <a:prstGeom prst="rect">
              <a:avLst/>
            </a:prstGeom>
            <a:noFill/>
          </p:spPr>
        </p:sp>
        <p:sp>
          <p:nvSpPr>
            <p:cNvPr id="5" name="Freeform 4"/>
            <p:cNvSpPr/>
            <p:nvPr/>
          </p:nvSpPr>
          <p:spPr>
            <a:xfrm>
              <a:off x="4623651" y="4125010"/>
              <a:ext cx="182925" cy="3144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65488"/>
                  </a:lnTo>
                  <a:lnTo>
                    <a:pt x="182925" y="165488"/>
                  </a:lnTo>
                  <a:lnTo>
                    <a:pt x="182925" y="31446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3579875" y="3165788"/>
              <a:ext cx="1043775" cy="32075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71774"/>
                  </a:lnTo>
                  <a:lnTo>
                    <a:pt x="1043775" y="171774"/>
                  </a:lnTo>
                  <a:lnTo>
                    <a:pt x="1043775" y="32075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2606696" y="4128694"/>
              <a:ext cx="91440" cy="30036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2655" y="0"/>
                  </a:moveTo>
                  <a:lnTo>
                    <a:pt x="112655" y="151383"/>
                  </a:lnTo>
                  <a:lnTo>
                    <a:pt x="45720" y="151383"/>
                  </a:lnTo>
                  <a:lnTo>
                    <a:pt x="45720" y="300360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2719352" y="3165788"/>
              <a:ext cx="860523" cy="32443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860523" y="0"/>
                  </a:moveTo>
                  <a:lnTo>
                    <a:pt x="860523" y="175458"/>
                  </a:lnTo>
                  <a:lnTo>
                    <a:pt x="0" y="175458"/>
                  </a:lnTo>
                  <a:lnTo>
                    <a:pt x="0" y="324434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2844367" y="2527316"/>
              <a:ext cx="1471015" cy="638471"/>
            </a:xfrm>
            <a:custGeom>
              <a:avLst/>
              <a:gdLst>
                <a:gd name="connsiteX0" fmla="*/ 0 w 1471015"/>
                <a:gd name="connsiteY0" fmla="*/ 106414 h 638471"/>
                <a:gd name="connsiteX1" fmla="*/ 106414 w 1471015"/>
                <a:gd name="connsiteY1" fmla="*/ 0 h 638471"/>
                <a:gd name="connsiteX2" fmla="*/ 1364601 w 1471015"/>
                <a:gd name="connsiteY2" fmla="*/ 0 h 638471"/>
                <a:gd name="connsiteX3" fmla="*/ 1471015 w 1471015"/>
                <a:gd name="connsiteY3" fmla="*/ 106414 h 638471"/>
                <a:gd name="connsiteX4" fmla="*/ 1471015 w 1471015"/>
                <a:gd name="connsiteY4" fmla="*/ 532057 h 638471"/>
                <a:gd name="connsiteX5" fmla="*/ 1364601 w 1471015"/>
                <a:gd name="connsiteY5" fmla="*/ 638471 h 638471"/>
                <a:gd name="connsiteX6" fmla="*/ 106414 w 1471015"/>
                <a:gd name="connsiteY6" fmla="*/ 638471 h 638471"/>
                <a:gd name="connsiteX7" fmla="*/ 0 w 1471015"/>
                <a:gd name="connsiteY7" fmla="*/ 532057 h 638471"/>
                <a:gd name="connsiteX8" fmla="*/ 0 w 1471015"/>
                <a:gd name="connsiteY8" fmla="*/ 106414 h 638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71015" h="638471">
                  <a:moveTo>
                    <a:pt x="0" y="106414"/>
                  </a:moveTo>
                  <a:cubicBezTo>
                    <a:pt x="0" y="47643"/>
                    <a:pt x="47643" y="0"/>
                    <a:pt x="106414" y="0"/>
                  </a:cubicBezTo>
                  <a:lnTo>
                    <a:pt x="1364601" y="0"/>
                  </a:lnTo>
                  <a:cubicBezTo>
                    <a:pt x="1423372" y="0"/>
                    <a:pt x="1471015" y="47643"/>
                    <a:pt x="1471015" y="106414"/>
                  </a:cubicBezTo>
                  <a:lnTo>
                    <a:pt x="1471015" y="532057"/>
                  </a:lnTo>
                  <a:cubicBezTo>
                    <a:pt x="1471015" y="590828"/>
                    <a:pt x="1423372" y="638471"/>
                    <a:pt x="1364601" y="638471"/>
                  </a:cubicBezTo>
                  <a:lnTo>
                    <a:pt x="106414" y="638471"/>
                  </a:lnTo>
                  <a:cubicBezTo>
                    <a:pt x="47643" y="638471"/>
                    <a:pt x="0" y="590828"/>
                    <a:pt x="0" y="532057"/>
                  </a:cubicBezTo>
                  <a:lnTo>
                    <a:pt x="0" y="106414"/>
                  </a:lnTo>
                  <a:close/>
                </a:path>
              </a:pathLst>
            </a:cu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153" tIns="38153" rIns="38153" bIns="121263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50" kern="1200" noProof="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2. Do members know their roles, skills and competence?</a:t>
              </a:r>
              <a:endParaRPr lang="en-GB" sz="1050" kern="1200" noProof="0" dirty="0"/>
            </a:p>
          </p:txBody>
        </p:sp>
        <p:sp>
          <p:nvSpPr>
            <p:cNvPr id="12" name="Freeform 11"/>
            <p:cNvSpPr/>
            <p:nvPr/>
          </p:nvSpPr>
          <p:spPr>
            <a:xfrm rot="10800000" flipH="1">
              <a:off x="5447417" y="5282108"/>
              <a:ext cx="66146" cy="123904"/>
            </a:xfrm>
            <a:custGeom>
              <a:avLst/>
              <a:gdLst>
                <a:gd name="connsiteX0" fmla="*/ 0 w 66146"/>
                <a:gd name="connsiteY0" fmla="*/ 0 h 123903"/>
                <a:gd name="connsiteX1" fmla="*/ 66146 w 66146"/>
                <a:gd name="connsiteY1" fmla="*/ 0 h 123903"/>
                <a:gd name="connsiteX2" fmla="*/ 66146 w 66146"/>
                <a:gd name="connsiteY2" fmla="*/ 123903 h 123903"/>
                <a:gd name="connsiteX3" fmla="*/ 0 w 66146"/>
                <a:gd name="connsiteY3" fmla="*/ 123903 h 123903"/>
                <a:gd name="connsiteX4" fmla="*/ 0 w 66146"/>
                <a:gd name="connsiteY4" fmla="*/ 0 h 123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146" h="123903">
                  <a:moveTo>
                    <a:pt x="66146" y="0"/>
                  </a:moveTo>
                  <a:lnTo>
                    <a:pt x="0" y="0"/>
                  </a:lnTo>
                  <a:lnTo>
                    <a:pt x="0" y="123903"/>
                  </a:lnTo>
                  <a:lnTo>
                    <a:pt x="66146" y="123903"/>
                  </a:lnTo>
                  <a:lnTo>
                    <a:pt x="6614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5079" rIns="20320" bIns="5081" numCol="1" spcCol="1270" anchor="ctr" anchorCtr="0">
              <a:noAutofit/>
            </a:bodyPr>
            <a:lstStyle/>
            <a:p>
              <a:pPr lvl="0" algn="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800" i="1" kern="12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262987" y="3490223"/>
              <a:ext cx="912730" cy="638471"/>
            </a:xfrm>
            <a:custGeom>
              <a:avLst/>
              <a:gdLst>
                <a:gd name="connsiteX0" fmla="*/ 0 w 912730"/>
                <a:gd name="connsiteY0" fmla="*/ 106412 h 638471"/>
                <a:gd name="connsiteX1" fmla="*/ 106412 w 912730"/>
                <a:gd name="connsiteY1" fmla="*/ 0 h 638471"/>
                <a:gd name="connsiteX2" fmla="*/ 806318 w 912730"/>
                <a:gd name="connsiteY2" fmla="*/ 0 h 638471"/>
                <a:gd name="connsiteX3" fmla="*/ 912730 w 912730"/>
                <a:gd name="connsiteY3" fmla="*/ 106412 h 638471"/>
                <a:gd name="connsiteX4" fmla="*/ 912730 w 912730"/>
                <a:gd name="connsiteY4" fmla="*/ 532059 h 638471"/>
                <a:gd name="connsiteX5" fmla="*/ 806318 w 912730"/>
                <a:gd name="connsiteY5" fmla="*/ 638471 h 638471"/>
                <a:gd name="connsiteX6" fmla="*/ 106412 w 912730"/>
                <a:gd name="connsiteY6" fmla="*/ 638471 h 638471"/>
                <a:gd name="connsiteX7" fmla="*/ 0 w 912730"/>
                <a:gd name="connsiteY7" fmla="*/ 532059 h 638471"/>
                <a:gd name="connsiteX8" fmla="*/ 0 w 912730"/>
                <a:gd name="connsiteY8" fmla="*/ 106412 h 638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2730" h="638471">
                  <a:moveTo>
                    <a:pt x="0" y="106412"/>
                  </a:moveTo>
                  <a:cubicBezTo>
                    <a:pt x="0" y="47642"/>
                    <a:pt x="47642" y="0"/>
                    <a:pt x="106412" y="0"/>
                  </a:cubicBezTo>
                  <a:lnTo>
                    <a:pt x="806318" y="0"/>
                  </a:lnTo>
                  <a:cubicBezTo>
                    <a:pt x="865088" y="0"/>
                    <a:pt x="912730" y="47642"/>
                    <a:pt x="912730" y="106412"/>
                  </a:cubicBezTo>
                  <a:lnTo>
                    <a:pt x="912730" y="532059"/>
                  </a:lnTo>
                  <a:cubicBezTo>
                    <a:pt x="912730" y="590829"/>
                    <a:pt x="865088" y="638471"/>
                    <a:pt x="806318" y="638471"/>
                  </a:cubicBezTo>
                  <a:lnTo>
                    <a:pt x="106412" y="638471"/>
                  </a:lnTo>
                  <a:cubicBezTo>
                    <a:pt x="47642" y="638471"/>
                    <a:pt x="0" y="590829"/>
                    <a:pt x="0" y="532059"/>
                  </a:cubicBezTo>
                  <a:lnTo>
                    <a:pt x="0" y="106412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327" tIns="41327" rIns="41327" bIns="12126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No</a:t>
              </a:r>
            </a:p>
          </p:txBody>
        </p:sp>
        <p:sp>
          <p:nvSpPr>
            <p:cNvPr id="14" name="Freeform 13"/>
            <p:cNvSpPr/>
            <p:nvPr/>
          </p:nvSpPr>
          <p:spPr>
            <a:xfrm rot="10800000" flipH="1">
              <a:off x="4808956" y="5170909"/>
              <a:ext cx="46424" cy="68506"/>
            </a:xfrm>
            <a:custGeom>
              <a:avLst/>
              <a:gdLst>
                <a:gd name="connsiteX0" fmla="*/ 0 w 46424"/>
                <a:gd name="connsiteY0" fmla="*/ 0 h 68505"/>
                <a:gd name="connsiteX1" fmla="*/ 46424 w 46424"/>
                <a:gd name="connsiteY1" fmla="*/ 0 h 68505"/>
                <a:gd name="connsiteX2" fmla="*/ 46424 w 46424"/>
                <a:gd name="connsiteY2" fmla="*/ 68505 h 68505"/>
                <a:gd name="connsiteX3" fmla="*/ 0 w 46424"/>
                <a:gd name="connsiteY3" fmla="*/ 68505 h 68505"/>
                <a:gd name="connsiteX4" fmla="*/ 0 w 46424"/>
                <a:gd name="connsiteY4" fmla="*/ 0 h 68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424" h="68505">
                  <a:moveTo>
                    <a:pt x="46424" y="0"/>
                  </a:moveTo>
                  <a:lnTo>
                    <a:pt x="0" y="0"/>
                  </a:lnTo>
                  <a:lnTo>
                    <a:pt x="0" y="68505"/>
                  </a:lnTo>
                  <a:lnTo>
                    <a:pt x="46424" y="68505"/>
                  </a:lnTo>
                  <a:lnTo>
                    <a:pt x="46424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3174" rIns="12700" bIns="3176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/>
                <a:t> </a:t>
              </a:r>
              <a:r>
                <a:rPr lang="it-IT" sz="500" i="1" kern="1200"/>
                <a:t> 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035840" y="4429055"/>
              <a:ext cx="1233152" cy="891951"/>
            </a:xfrm>
            <a:custGeom>
              <a:avLst/>
              <a:gdLst>
                <a:gd name="connsiteX0" fmla="*/ 0 w 1233152"/>
                <a:gd name="connsiteY0" fmla="*/ 148661 h 891951"/>
                <a:gd name="connsiteX1" fmla="*/ 148661 w 1233152"/>
                <a:gd name="connsiteY1" fmla="*/ 0 h 891951"/>
                <a:gd name="connsiteX2" fmla="*/ 1084491 w 1233152"/>
                <a:gd name="connsiteY2" fmla="*/ 0 h 891951"/>
                <a:gd name="connsiteX3" fmla="*/ 1233152 w 1233152"/>
                <a:gd name="connsiteY3" fmla="*/ 148661 h 891951"/>
                <a:gd name="connsiteX4" fmla="*/ 1233152 w 1233152"/>
                <a:gd name="connsiteY4" fmla="*/ 743290 h 891951"/>
                <a:gd name="connsiteX5" fmla="*/ 1084491 w 1233152"/>
                <a:gd name="connsiteY5" fmla="*/ 891951 h 891951"/>
                <a:gd name="connsiteX6" fmla="*/ 148661 w 1233152"/>
                <a:gd name="connsiteY6" fmla="*/ 891951 h 891951"/>
                <a:gd name="connsiteX7" fmla="*/ 0 w 1233152"/>
                <a:gd name="connsiteY7" fmla="*/ 743290 h 891951"/>
                <a:gd name="connsiteX8" fmla="*/ 0 w 1233152"/>
                <a:gd name="connsiteY8" fmla="*/ 148661 h 891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3152" h="891951">
                  <a:moveTo>
                    <a:pt x="0" y="148661"/>
                  </a:moveTo>
                  <a:cubicBezTo>
                    <a:pt x="0" y="66558"/>
                    <a:pt x="66558" y="0"/>
                    <a:pt x="148661" y="0"/>
                  </a:cubicBezTo>
                  <a:lnTo>
                    <a:pt x="1084491" y="0"/>
                  </a:lnTo>
                  <a:cubicBezTo>
                    <a:pt x="1166594" y="0"/>
                    <a:pt x="1233152" y="66558"/>
                    <a:pt x="1233152" y="148661"/>
                  </a:cubicBezTo>
                  <a:lnTo>
                    <a:pt x="1233152" y="743290"/>
                  </a:lnTo>
                  <a:cubicBezTo>
                    <a:pt x="1233152" y="825393"/>
                    <a:pt x="1166594" y="891951"/>
                    <a:pt x="1084491" y="891951"/>
                  </a:cubicBezTo>
                  <a:lnTo>
                    <a:pt x="148661" y="891951"/>
                  </a:lnTo>
                  <a:cubicBezTo>
                    <a:pt x="66558" y="891951"/>
                    <a:pt x="0" y="825393"/>
                    <a:pt x="0" y="743290"/>
                  </a:cubicBezTo>
                  <a:lnTo>
                    <a:pt x="0" y="148661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701" tIns="53701" rIns="53701" bIns="133636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Activity 3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083271" y="5060495"/>
              <a:ext cx="1752033" cy="345517"/>
            </a:xfrm>
            <a:custGeom>
              <a:avLst/>
              <a:gdLst>
                <a:gd name="connsiteX0" fmla="*/ 0 w 1752033"/>
                <a:gd name="connsiteY0" fmla="*/ 0 h 345517"/>
                <a:gd name="connsiteX1" fmla="*/ 1752033 w 1752033"/>
                <a:gd name="connsiteY1" fmla="*/ 0 h 345517"/>
                <a:gd name="connsiteX2" fmla="*/ 1752033 w 1752033"/>
                <a:gd name="connsiteY2" fmla="*/ 345517 h 345517"/>
                <a:gd name="connsiteX3" fmla="*/ 0 w 1752033"/>
                <a:gd name="connsiteY3" fmla="*/ 345517 h 345517"/>
                <a:gd name="connsiteX4" fmla="*/ 0 w 1752033"/>
                <a:gd name="connsiteY4" fmla="*/ 0 h 345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52033" h="345517">
                  <a:moveTo>
                    <a:pt x="0" y="0"/>
                  </a:moveTo>
                  <a:lnTo>
                    <a:pt x="1752033" y="0"/>
                  </a:lnTo>
                  <a:lnTo>
                    <a:pt x="1752033" y="345517"/>
                  </a:lnTo>
                  <a:lnTo>
                    <a:pt x="0" y="3455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6350" rIns="25400" bIns="6350" numCol="1" spcCol="1270" anchor="ctr" anchorCtr="0">
              <a:noAutofit/>
            </a:bodyPr>
            <a:lstStyle/>
            <a:p>
              <a:pPr lvl="0" algn="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000" b="1" kern="1200" dirty="0" err="1"/>
                <a:t>Exercise</a:t>
              </a:r>
              <a:r>
                <a:rPr lang="it-IT" sz="1000" b="1" kern="1200" dirty="0"/>
                <a:t>: </a:t>
              </a:r>
              <a:r>
                <a:rPr lang="it-IT" sz="1000" b="1" kern="1200" dirty="0" err="1"/>
                <a:t>Filling</a:t>
              </a:r>
              <a:r>
                <a:rPr lang="it-IT" sz="1000" b="1" kern="1200" dirty="0"/>
                <a:t> the </a:t>
              </a:r>
              <a:r>
                <a:rPr lang="it-IT" sz="1000" b="1" kern="1200" dirty="0" err="1"/>
                <a:t>map</a:t>
              </a:r>
              <a:r>
                <a:rPr lang="it-IT" sz="1000" b="1" kern="1200" dirty="0"/>
                <a:t>: </a:t>
              </a:r>
              <a:r>
                <a:rPr lang="it-IT" sz="1000" b="1" kern="1200" dirty="0" err="1"/>
                <a:t>role</a:t>
              </a:r>
              <a:r>
                <a:rPr lang="it-IT" sz="1000" b="1" kern="1200" dirty="0"/>
                <a:t>, </a:t>
              </a:r>
              <a:r>
                <a:rPr lang="it-IT" sz="1000" b="1" kern="1200" dirty="0" err="1"/>
                <a:t>skills</a:t>
              </a:r>
              <a:r>
                <a:rPr lang="it-IT" sz="1000" b="1" kern="1200" dirty="0"/>
                <a:t>, </a:t>
              </a:r>
              <a:r>
                <a:rPr lang="it-IT" sz="1000" b="1" kern="1200" dirty="0" err="1"/>
                <a:t>competences</a:t>
              </a:r>
              <a:endParaRPr lang="it-IT" sz="1000" b="1" kern="1200" dirty="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4180881" y="3486539"/>
              <a:ext cx="885539" cy="638471"/>
            </a:xfrm>
            <a:custGeom>
              <a:avLst/>
              <a:gdLst>
                <a:gd name="connsiteX0" fmla="*/ 0 w 885539"/>
                <a:gd name="connsiteY0" fmla="*/ 106414 h 638471"/>
                <a:gd name="connsiteX1" fmla="*/ 106414 w 885539"/>
                <a:gd name="connsiteY1" fmla="*/ 0 h 638471"/>
                <a:gd name="connsiteX2" fmla="*/ 779125 w 885539"/>
                <a:gd name="connsiteY2" fmla="*/ 0 h 638471"/>
                <a:gd name="connsiteX3" fmla="*/ 885539 w 885539"/>
                <a:gd name="connsiteY3" fmla="*/ 106414 h 638471"/>
                <a:gd name="connsiteX4" fmla="*/ 885539 w 885539"/>
                <a:gd name="connsiteY4" fmla="*/ 532057 h 638471"/>
                <a:gd name="connsiteX5" fmla="*/ 779125 w 885539"/>
                <a:gd name="connsiteY5" fmla="*/ 638471 h 638471"/>
                <a:gd name="connsiteX6" fmla="*/ 106414 w 885539"/>
                <a:gd name="connsiteY6" fmla="*/ 638471 h 638471"/>
                <a:gd name="connsiteX7" fmla="*/ 0 w 885539"/>
                <a:gd name="connsiteY7" fmla="*/ 532057 h 638471"/>
                <a:gd name="connsiteX8" fmla="*/ 0 w 885539"/>
                <a:gd name="connsiteY8" fmla="*/ 106414 h 638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5539" h="638471">
                  <a:moveTo>
                    <a:pt x="0" y="106414"/>
                  </a:moveTo>
                  <a:cubicBezTo>
                    <a:pt x="0" y="47643"/>
                    <a:pt x="47643" y="0"/>
                    <a:pt x="106414" y="0"/>
                  </a:cubicBezTo>
                  <a:lnTo>
                    <a:pt x="779125" y="0"/>
                  </a:lnTo>
                  <a:cubicBezTo>
                    <a:pt x="837896" y="0"/>
                    <a:pt x="885539" y="47643"/>
                    <a:pt x="885539" y="106414"/>
                  </a:cubicBezTo>
                  <a:lnTo>
                    <a:pt x="885539" y="532057"/>
                  </a:lnTo>
                  <a:cubicBezTo>
                    <a:pt x="885539" y="590828"/>
                    <a:pt x="837896" y="638471"/>
                    <a:pt x="779125" y="638471"/>
                  </a:cubicBezTo>
                  <a:lnTo>
                    <a:pt x="106414" y="638471"/>
                  </a:lnTo>
                  <a:cubicBezTo>
                    <a:pt x="47643" y="638471"/>
                    <a:pt x="0" y="590828"/>
                    <a:pt x="0" y="532057"/>
                  </a:cubicBezTo>
                  <a:lnTo>
                    <a:pt x="0" y="10641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328" tIns="41328" rIns="41328" bIns="121263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/>
                <a:t>Yes</a:t>
              </a:r>
            </a:p>
          </p:txBody>
        </p:sp>
        <p:sp>
          <p:nvSpPr>
            <p:cNvPr id="18" name="Freeform 17"/>
            <p:cNvSpPr/>
            <p:nvPr/>
          </p:nvSpPr>
          <p:spPr>
            <a:xfrm rot="10800000">
              <a:off x="5401602" y="5270128"/>
              <a:ext cx="70430" cy="96482"/>
            </a:xfrm>
            <a:custGeom>
              <a:avLst/>
              <a:gdLst>
                <a:gd name="connsiteX0" fmla="*/ 0 w 70430"/>
                <a:gd name="connsiteY0" fmla="*/ 0 h 96481"/>
                <a:gd name="connsiteX1" fmla="*/ 70430 w 70430"/>
                <a:gd name="connsiteY1" fmla="*/ 0 h 96481"/>
                <a:gd name="connsiteX2" fmla="*/ 70430 w 70430"/>
                <a:gd name="connsiteY2" fmla="*/ 96481 h 96481"/>
                <a:gd name="connsiteX3" fmla="*/ 0 w 70430"/>
                <a:gd name="connsiteY3" fmla="*/ 96481 h 96481"/>
                <a:gd name="connsiteX4" fmla="*/ 0 w 70430"/>
                <a:gd name="connsiteY4" fmla="*/ 0 h 96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430" h="96481">
                  <a:moveTo>
                    <a:pt x="70430" y="0"/>
                  </a:moveTo>
                  <a:lnTo>
                    <a:pt x="0" y="0"/>
                  </a:lnTo>
                  <a:lnTo>
                    <a:pt x="0" y="96481"/>
                  </a:lnTo>
                  <a:lnTo>
                    <a:pt x="70430" y="96481"/>
                  </a:lnTo>
                  <a:lnTo>
                    <a:pt x="7043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3809" rIns="15240" bIns="3811" numCol="1" spcCol="1270" anchor="ctr" anchorCtr="0">
              <a:noAutofit/>
            </a:bodyPr>
            <a:lstStyle/>
            <a:p>
              <a:pPr lvl="0" algn="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600" kern="1200"/>
                <a:t> </a:t>
              </a:r>
              <a:endParaRPr lang="it-IT" sz="600" i="1" kern="120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4245905" y="4439475"/>
              <a:ext cx="1121342" cy="966378"/>
            </a:xfrm>
            <a:custGeom>
              <a:avLst/>
              <a:gdLst>
                <a:gd name="connsiteX0" fmla="*/ 0 w 1121342"/>
                <a:gd name="connsiteY0" fmla="*/ 161066 h 966378"/>
                <a:gd name="connsiteX1" fmla="*/ 161066 w 1121342"/>
                <a:gd name="connsiteY1" fmla="*/ 0 h 966378"/>
                <a:gd name="connsiteX2" fmla="*/ 960276 w 1121342"/>
                <a:gd name="connsiteY2" fmla="*/ 0 h 966378"/>
                <a:gd name="connsiteX3" fmla="*/ 1121342 w 1121342"/>
                <a:gd name="connsiteY3" fmla="*/ 161066 h 966378"/>
                <a:gd name="connsiteX4" fmla="*/ 1121342 w 1121342"/>
                <a:gd name="connsiteY4" fmla="*/ 805312 h 966378"/>
                <a:gd name="connsiteX5" fmla="*/ 960276 w 1121342"/>
                <a:gd name="connsiteY5" fmla="*/ 966378 h 966378"/>
                <a:gd name="connsiteX6" fmla="*/ 161066 w 1121342"/>
                <a:gd name="connsiteY6" fmla="*/ 966378 h 966378"/>
                <a:gd name="connsiteX7" fmla="*/ 0 w 1121342"/>
                <a:gd name="connsiteY7" fmla="*/ 805312 h 966378"/>
                <a:gd name="connsiteX8" fmla="*/ 0 w 1121342"/>
                <a:gd name="connsiteY8" fmla="*/ 161066 h 966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1342" h="966378">
                  <a:moveTo>
                    <a:pt x="0" y="161066"/>
                  </a:moveTo>
                  <a:cubicBezTo>
                    <a:pt x="0" y="72112"/>
                    <a:pt x="72112" y="0"/>
                    <a:pt x="161066" y="0"/>
                  </a:cubicBezTo>
                  <a:lnTo>
                    <a:pt x="960276" y="0"/>
                  </a:lnTo>
                  <a:cubicBezTo>
                    <a:pt x="1049230" y="0"/>
                    <a:pt x="1121342" y="72112"/>
                    <a:pt x="1121342" y="161066"/>
                  </a:cubicBezTo>
                  <a:lnTo>
                    <a:pt x="1121342" y="805312"/>
                  </a:lnTo>
                  <a:cubicBezTo>
                    <a:pt x="1121342" y="894266"/>
                    <a:pt x="1049230" y="966378"/>
                    <a:pt x="960276" y="966378"/>
                  </a:cubicBezTo>
                  <a:lnTo>
                    <a:pt x="161066" y="966378"/>
                  </a:lnTo>
                  <a:cubicBezTo>
                    <a:pt x="72112" y="966378"/>
                    <a:pt x="0" y="894266"/>
                    <a:pt x="0" y="805312"/>
                  </a:cubicBezTo>
                  <a:lnTo>
                    <a:pt x="0" y="161066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795" tIns="54795" rIns="54795" bIns="13727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kern="1200" dirty="0"/>
                <a:t> </a:t>
              </a:r>
              <a:r>
                <a:rPr lang="it-IT" sz="1200" kern="1200" dirty="0" err="1"/>
                <a:t>Please</a:t>
              </a:r>
              <a:r>
                <a:rPr lang="it-IT" sz="1200" kern="1200" dirty="0"/>
                <a:t> go to the </a:t>
              </a:r>
              <a:r>
                <a:rPr lang="it-IT" sz="1200" kern="1200" dirty="0" err="1"/>
                <a:t>further</a:t>
              </a:r>
              <a:r>
                <a:rPr lang="it-IT" sz="1200" kern="1200" dirty="0"/>
                <a:t> </a:t>
              </a:r>
              <a:r>
                <a:rPr lang="it-IT" sz="1200" kern="1200" dirty="0" err="1"/>
                <a:t>question</a:t>
              </a:r>
              <a:endParaRPr lang="it-IT" sz="1200" kern="1200" dirty="0"/>
            </a:p>
          </p:txBody>
        </p:sp>
        <p:sp>
          <p:nvSpPr>
            <p:cNvPr id="20" name="Freeform 19"/>
            <p:cNvSpPr/>
            <p:nvPr/>
          </p:nvSpPr>
          <p:spPr>
            <a:xfrm flipH="1">
              <a:off x="2301482" y="5282903"/>
              <a:ext cx="45725" cy="45720"/>
            </a:xfrm>
            <a:custGeom>
              <a:avLst/>
              <a:gdLst>
                <a:gd name="connsiteX0" fmla="*/ 0 w 45725"/>
                <a:gd name="connsiteY0" fmla="*/ 0 h 45720"/>
                <a:gd name="connsiteX1" fmla="*/ 45725 w 45725"/>
                <a:gd name="connsiteY1" fmla="*/ 0 h 45720"/>
                <a:gd name="connsiteX2" fmla="*/ 45725 w 45725"/>
                <a:gd name="connsiteY2" fmla="*/ 45720 h 45720"/>
                <a:gd name="connsiteX3" fmla="*/ 0 w 45725"/>
                <a:gd name="connsiteY3" fmla="*/ 45720 h 45720"/>
                <a:gd name="connsiteX4" fmla="*/ 0 w 45725"/>
                <a:gd name="connsiteY4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725" h="45720">
                  <a:moveTo>
                    <a:pt x="0" y="0"/>
                  </a:moveTo>
                  <a:lnTo>
                    <a:pt x="45725" y="0"/>
                  </a:lnTo>
                  <a:lnTo>
                    <a:pt x="45725" y="45720"/>
                  </a:lnTo>
                  <a:lnTo>
                    <a:pt x="0" y="4572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6350" rIns="25400" bIns="6350" numCol="1" spcCol="1270" anchor="ctr" anchorCtr="0">
              <a:noAutofit/>
            </a:bodyPr>
            <a:lstStyle/>
            <a:p>
              <a:pPr lvl="0" algn="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000" b="1" kern="1200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53121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0B9F354-0716-4741-9F9F-024320AD8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083115"/>
            <a:ext cx="5915025" cy="745629"/>
          </a:xfrm>
        </p:spPr>
        <p:txBody>
          <a:bodyPr>
            <a:normAutofit fontScale="90000"/>
          </a:bodyPr>
          <a:lstStyle/>
          <a:p>
            <a:pPr algn="ctr"/>
            <a:r>
              <a:rPr lang="it" dirty="0">
                <a:solidFill>
                  <a:schemeClr val="dk1"/>
                </a:solidFill>
              </a:rPr>
              <a:t>3 - Presence and knowledge </a:t>
            </a:r>
            <a:br>
              <a:rPr lang="it" dirty="0">
                <a:solidFill>
                  <a:schemeClr val="dk1"/>
                </a:solidFill>
              </a:rPr>
            </a:br>
            <a:r>
              <a:rPr lang="it" dirty="0">
                <a:solidFill>
                  <a:schemeClr val="dk1"/>
                </a:solidFill>
              </a:rPr>
              <a:t>of early psychological intervention protocol</a:t>
            </a:r>
            <a:r>
              <a:rPr lang="it-IT" dirty="0">
                <a:solidFill>
                  <a:schemeClr val="dk1"/>
                </a:solidFill>
              </a:rPr>
              <a:t/>
            </a:r>
            <a:br>
              <a:rPr lang="it-IT" dirty="0">
                <a:solidFill>
                  <a:schemeClr val="dk1"/>
                </a:solidFill>
              </a:rPr>
            </a:br>
            <a:endParaRPr lang="en-GB" dirty="0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0BB915D1-25AD-6C78-EAA4-B2BA684F57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458" y="1916771"/>
            <a:ext cx="6617083" cy="4205249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71488" y="2527100"/>
            <a:ext cx="5915025" cy="2893986"/>
            <a:chOff x="471488" y="2527100"/>
            <a:chExt cx="5915025" cy="2893986"/>
          </a:xfrm>
        </p:grpSpPr>
        <p:sp>
          <p:nvSpPr>
            <p:cNvPr id="4" name="Rectangle 3"/>
            <p:cNvSpPr/>
            <p:nvPr/>
          </p:nvSpPr>
          <p:spPr>
            <a:xfrm>
              <a:off x="471488" y="2527100"/>
              <a:ext cx="5915025" cy="2893986"/>
            </a:xfrm>
            <a:prstGeom prst="rect">
              <a:avLst/>
            </a:prstGeom>
            <a:noFill/>
          </p:spPr>
        </p:sp>
        <p:sp>
          <p:nvSpPr>
            <p:cNvPr id="5" name="Freeform 4"/>
            <p:cNvSpPr/>
            <p:nvPr/>
          </p:nvSpPr>
          <p:spPr>
            <a:xfrm>
              <a:off x="4499456" y="4114977"/>
              <a:ext cx="105273" cy="30441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05273" y="0"/>
                  </a:moveTo>
                  <a:lnTo>
                    <a:pt x="105273" y="154492"/>
                  </a:lnTo>
                  <a:lnTo>
                    <a:pt x="0" y="154492"/>
                  </a:lnTo>
                  <a:lnTo>
                    <a:pt x="0" y="304417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3397191" y="3170300"/>
              <a:ext cx="1207538" cy="30214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52218"/>
                  </a:lnTo>
                  <a:lnTo>
                    <a:pt x="1207538" y="152218"/>
                  </a:lnTo>
                  <a:lnTo>
                    <a:pt x="1207538" y="302143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2328350" y="4118684"/>
              <a:ext cx="91440" cy="31896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69041"/>
                  </a:lnTo>
                  <a:lnTo>
                    <a:pt x="49864" y="169041"/>
                  </a:lnTo>
                  <a:lnTo>
                    <a:pt x="49864" y="31896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2374070" y="3170300"/>
              <a:ext cx="1023120" cy="30585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023120" y="0"/>
                  </a:moveTo>
                  <a:lnTo>
                    <a:pt x="1023120" y="155926"/>
                  </a:lnTo>
                  <a:lnTo>
                    <a:pt x="0" y="155926"/>
                  </a:lnTo>
                  <a:lnTo>
                    <a:pt x="0" y="30585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2657004" y="2527767"/>
              <a:ext cx="1480373" cy="642533"/>
            </a:xfrm>
            <a:custGeom>
              <a:avLst/>
              <a:gdLst>
                <a:gd name="connsiteX0" fmla="*/ 0 w 1480373"/>
                <a:gd name="connsiteY0" fmla="*/ 107091 h 642533"/>
                <a:gd name="connsiteX1" fmla="*/ 107091 w 1480373"/>
                <a:gd name="connsiteY1" fmla="*/ 0 h 642533"/>
                <a:gd name="connsiteX2" fmla="*/ 1373282 w 1480373"/>
                <a:gd name="connsiteY2" fmla="*/ 0 h 642533"/>
                <a:gd name="connsiteX3" fmla="*/ 1480373 w 1480373"/>
                <a:gd name="connsiteY3" fmla="*/ 107091 h 642533"/>
                <a:gd name="connsiteX4" fmla="*/ 1480373 w 1480373"/>
                <a:gd name="connsiteY4" fmla="*/ 535442 h 642533"/>
                <a:gd name="connsiteX5" fmla="*/ 1373282 w 1480373"/>
                <a:gd name="connsiteY5" fmla="*/ 642533 h 642533"/>
                <a:gd name="connsiteX6" fmla="*/ 107091 w 1480373"/>
                <a:gd name="connsiteY6" fmla="*/ 642533 h 642533"/>
                <a:gd name="connsiteX7" fmla="*/ 0 w 1480373"/>
                <a:gd name="connsiteY7" fmla="*/ 535442 h 642533"/>
                <a:gd name="connsiteX8" fmla="*/ 0 w 1480373"/>
                <a:gd name="connsiteY8" fmla="*/ 107091 h 64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0373" h="642533">
                  <a:moveTo>
                    <a:pt x="0" y="107091"/>
                  </a:moveTo>
                  <a:cubicBezTo>
                    <a:pt x="0" y="47946"/>
                    <a:pt x="47946" y="0"/>
                    <a:pt x="107091" y="0"/>
                  </a:cubicBezTo>
                  <a:lnTo>
                    <a:pt x="1373282" y="0"/>
                  </a:lnTo>
                  <a:cubicBezTo>
                    <a:pt x="1432427" y="0"/>
                    <a:pt x="1480373" y="47946"/>
                    <a:pt x="1480373" y="107091"/>
                  </a:cubicBezTo>
                  <a:lnTo>
                    <a:pt x="1480373" y="535442"/>
                  </a:lnTo>
                  <a:cubicBezTo>
                    <a:pt x="1480373" y="594587"/>
                    <a:pt x="1432427" y="642533"/>
                    <a:pt x="1373282" y="642533"/>
                  </a:cubicBezTo>
                  <a:lnTo>
                    <a:pt x="107091" y="642533"/>
                  </a:lnTo>
                  <a:cubicBezTo>
                    <a:pt x="47946" y="642533"/>
                    <a:pt x="0" y="594587"/>
                    <a:pt x="0" y="535442"/>
                  </a:cubicBezTo>
                  <a:lnTo>
                    <a:pt x="0" y="107091"/>
                  </a:lnTo>
                  <a:close/>
                </a:path>
              </a:pathLst>
            </a:cu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351" tIns="38351" rIns="38351" bIns="12203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3. Do </a:t>
              </a:r>
              <a:r>
                <a:rPr lang="it-IT" sz="1050" kern="1200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you</a:t>
              </a: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it-IT" sz="1050" kern="1200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have</a:t>
              </a: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a </a:t>
              </a:r>
              <a:r>
                <a:rPr lang="it-IT" sz="1050" kern="1200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written</a:t>
              </a: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it-IT" sz="1050" kern="1200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protocol</a:t>
              </a: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?</a:t>
              </a:r>
              <a:endParaRPr lang="it-IT" sz="1050" kern="1200" dirty="0"/>
            </a:p>
          </p:txBody>
        </p:sp>
        <p:sp>
          <p:nvSpPr>
            <p:cNvPr id="12" name="Freeform 11"/>
            <p:cNvSpPr/>
            <p:nvPr/>
          </p:nvSpPr>
          <p:spPr>
            <a:xfrm rot="10800000" flipH="1">
              <a:off x="5924731" y="5222663"/>
              <a:ext cx="136406" cy="83397"/>
            </a:xfrm>
            <a:custGeom>
              <a:avLst/>
              <a:gdLst>
                <a:gd name="connsiteX0" fmla="*/ 0 w 136406"/>
                <a:gd name="connsiteY0" fmla="*/ 0 h 83396"/>
                <a:gd name="connsiteX1" fmla="*/ 136406 w 136406"/>
                <a:gd name="connsiteY1" fmla="*/ 0 h 83396"/>
                <a:gd name="connsiteX2" fmla="*/ 136406 w 136406"/>
                <a:gd name="connsiteY2" fmla="*/ 83396 h 83396"/>
                <a:gd name="connsiteX3" fmla="*/ 0 w 136406"/>
                <a:gd name="connsiteY3" fmla="*/ 83396 h 83396"/>
                <a:gd name="connsiteX4" fmla="*/ 0 w 136406"/>
                <a:gd name="connsiteY4" fmla="*/ 0 h 83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406" h="83396">
                  <a:moveTo>
                    <a:pt x="136406" y="0"/>
                  </a:moveTo>
                  <a:lnTo>
                    <a:pt x="0" y="0"/>
                  </a:lnTo>
                  <a:lnTo>
                    <a:pt x="0" y="83396"/>
                  </a:lnTo>
                  <a:lnTo>
                    <a:pt x="136406" y="83396"/>
                  </a:lnTo>
                  <a:lnTo>
                    <a:pt x="13640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3173" rIns="12700" bIns="3177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i="1" kern="12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914802" y="3476151"/>
              <a:ext cx="918536" cy="642533"/>
            </a:xfrm>
            <a:custGeom>
              <a:avLst/>
              <a:gdLst>
                <a:gd name="connsiteX0" fmla="*/ 0 w 918536"/>
                <a:gd name="connsiteY0" fmla="*/ 107089 h 642533"/>
                <a:gd name="connsiteX1" fmla="*/ 107089 w 918536"/>
                <a:gd name="connsiteY1" fmla="*/ 0 h 642533"/>
                <a:gd name="connsiteX2" fmla="*/ 811447 w 918536"/>
                <a:gd name="connsiteY2" fmla="*/ 0 h 642533"/>
                <a:gd name="connsiteX3" fmla="*/ 918536 w 918536"/>
                <a:gd name="connsiteY3" fmla="*/ 107089 h 642533"/>
                <a:gd name="connsiteX4" fmla="*/ 918536 w 918536"/>
                <a:gd name="connsiteY4" fmla="*/ 535444 h 642533"/>
                <a:gd name="connsiteX5" fmla="*/ 811447 w 918536"/>
                <a:gd name="connsiteY5" fmla="*/ 642533 h 642533"/>
                <a:gd name="connsiteX6" fmla="*/ 107089 w 918536"/>
                <a:gd name="connsiteY6" fmla="*/ 642533 h 642533"/>
                <a:gd name="connsiteX7" fmla="*/ 0 w 918536"/>
                <a:gd name="connsiteY7" fmla="*/ 535444 h 642533"/>
                <a:gd name="connsiteX8" fmla="*/ 0 w 918536"/>
                <a:gd name="connsiteY8" fmla="*/ 107089 h 64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8536" h="642533">
                  <a:moveTo>
                    <a:pt x="0" y="107089"/>
                  </a:moveTo>
                  <a:cubicBezTo>
                    <a:pt x="0" y="47945"/>
                    <a:pt x="47945" y="0"/>
                    <a:pt x="107089" y="0"/>
                  </a:cubicBezTo>
                  <a:lnTo>
                    <a:pt x="811447" y="0"/>
                  </a:lnTo>
                  <a:cubicBezTo>
                    <a:pt x="870591" y="0"/>
                    <a:pt x="918536" y="47945"/>
                    <a:pt x="918536" y="107089"/>
                  </a:cubicBezTo>
                  <a:lnTo>
                    <a:pt x="918536" y="535444"/>
                  </a:lnTo>
                  <a:cubicBezTo>
                    <a:pt x="918536" y="594588"/>
                    <a:pt x="870591" y="642533"/>
                    <a:pt x="811447" y="642533"/>
                  </a:cubicBezTo>
                  <a:lnTo>
                    <a:pt x="107089" y="642533"/>
                  </a:lnTo>
                  <a:cubicBezTo>
                    <a:pt x="47945" y="642533"/>
                    <a:pt x="0" y="594588"/>
                    <a:pt x="0" y="535444"/>
                  </a:cubicBezTo>
                  <a:lnTo>
                    <a:pt x="0" y="107089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525" tIns="41525" rIns="41525" bIns="12203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No</a:t>
              </a:r>
            </a:p>
          </p:txBody>
        </p:sp>
        <p:sp>
          <p:nvSpPr>
            <p:cNvPr id="14" name="Freeform 13"/>
            <p:cNvSpPr/>
            <p:nvPr/>
          </p:nvSpPr>
          <p:spPr>
            <a:xfrm rot="10800000" flipH="1">
              <a:off x="5462439" y="5222662"/>
              <a:ext cx="46362" cy="109627"/>
            </a:xfrm>
            <a:custGeom>
              <a:avLst/>
              <a:gdLst>
                <a:gd name="connsiteX0" fmla="*/ 0 w 46362"/>
                <a:gd name="connsiteY0" fmla="*/ 0 h 109626"/>
                <a:gd name="connsiteX1" fmla="*/ 46362 w 46362"/>
                <a:gd name="connsiteY1" fmla="*/ 0 h 109626"/>
                <a:gd name="connsiteX2" fmla="*/ 46362 w 46362"/>
                <a:gd name="connsiteY2" fmla="*/ 109626 h 109626"/>
                <a:gd name="connsiteX3" fmla="*/ 0 w 46362"/>
                <a:gd name="connsiteY3" fmla="*/ 109626 h 109626"/>
                <a:gd name="connsiteX4" fmla="*/ 0 w 46362"/>
                <a:gd name="connsiteY4" fmla="*/ 0 h 10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62" h="109626">
                  <a:moveTo>
                    <a:pt x="46361" y="0"/>
                  </a:moveTo>
                  <a:lnTo>
                    <a:pt x="1" y="0"/>
                  </a:lnTo>
                  <a:lnTo>
                    <a:pt x="1" y="109626"/>
                  </a:lnTo>
                  <a:lnTo>
                    <a:pt x="46361" y="109626"/>
                  </a:lnTo>
                  <a:lnTo>
                    <a:pt x="46361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4443" rIns="17780" bIns="4447" numCol="1" spcCol="1270" anchor="ctr" anchorCtr="0">
              <a:noAutofit/>
            </a:bodyPr>
            <a:lstStyle/>
            <a:p>
              <a:pPr lvl="0" algn="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700" kern="1200"/>
                <a:t> </a:t>
              </a:r>
              <a:endParaRPr lang="it-IT" sz="700" i="1" kern="120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1757717" y="4437650"/>
              <a:ext cx="1240997" cy="982767"/>
            </a:xfrm>
            <a:custGeom>
              <a:avLst/>
              <a:gdLst>
                <a:gd name="connsiteX0" fmla="*/ 0 w 1240997"/>
                <a:gd name="connsiteY0" fmla="*/ 163798 h 982767"/>
                <a:gd name="connsiteX1" fmla="*/ 163798 w 1240997"/>
                <a:gd name="connsiteY1" fmla="*/ 0 h 982767"/>
                <a:gd name="connsiteX2" fmla="*/ 1077199 w 1240997"/>
                <a:gd name="connsiteY2" fmla="*/ 0 h 982767"/>
                <a:gd name="connsiteX3" fmla="*/ 1240997 w 1240997"/>
                <a:gd name="connsiteY3" fmla="*/ 163798 h 982767"/>
                <a:gd name="connsiteX4" fmla="*/ 1240997 w 1240997"/>
                <a:gd name="connsiteY4" fmla="*/ 818969 h 982767"/>
                <a:gd name="connsiteX5" fmla="*/ 1077199 w 1240997"/>
                <a:gd name="connsiteY5" fmla="*/ 982767 h 982767"/>
                <a:gd name="connsiteX6" fmla="*/ 163798 w 1240997"/>
                <a:gd name="connsiteY6" fmla="*/ 982767 h 982767"/>
                <a:gd name="connsiteX7" fmla="*/ 0 w 1240997"/>
                <a:gd name="connsiteY7" fmla="*/ 818969 h 982767"/>
                <a:gd name="connsiteX8" fmla="*/ 0 w 1240997"/>
                <a:gd name="connsiteY8" fmla="*/ 163798 h 982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0997" h="982767">
                  <a:moveTo>
                    <a:pt x="0" y="163798"/>
                  </a:moveTo>
                  <a:cubicBezTo>
                    <a:pt x="0" y="73335"/>
                    <a:pt x="73335" y="0"/>
                    <a:pt x="163798" y="0"/>
                  </a:cubicBezTo>
                  <a:lnTo>
                    <a:pt x="1077199" y="0"/>
                  </a:lnTo>
                  <a:cubicBezTo>
                    <a:pt x="1167662" y="0"/>
                    <a:pt x="1240997" y="73335"/>
                    <a:pt x="1240997" y="163798"/>
                  </a:cubicBezTo>
                  <a:lnTo>
                    <a:pt x="1240997" y="818969"/>
                  </a:lnTo>
                  <a:cubicBezTo>
                    <a:pt x="1240997" y="909432"/>
                    <a:pt x="1167662" y="982767"/>
                    <a:pt x="1077199" y="982767"/>
                  </a:cubicBezTo>
                  <a:lnTo>
                    <a:pt x="163798" y="982767"/>
                  </a:lnTo>
                  <a:cubicBezTo>
                    <a:pt x="73335" y="982767"/>
                    <a:pt x="0" y="909432"/>
                    <a:pt x="0" y="818969"/>
                  </a:cubicBezTo>
                  <a:lnTo>
                    <a:pt x="0" y="163798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8135" tIns="58135" rIns="58135" bIns="13864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Activity 4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1747887" y="5075435"/>
              <a:ext cx="1710137" cy="278339"/>
            </a:xfrm>
            <a:custGeom>
              <a:avLst/>
              <a:gdLst>
                <a:gd name="connsiteX0" fmla="*/ 0 w 1710137"/>
                <a:gd name="connsiteY0" fmla="*/ 0 h 278339"/>
                <a:gd name="connsiteX1" fmla="*/ 1710137 w 1710137"/>
                <a:gd name="connsiteY1" fmla="*/ 0 h 278339"/>
                <a:gd name="connsiteX2" fmla="*/ 1710137 w 1710137"/>
                <a:gd name="connsiteY2" fmla="*/ 278339 h 278339"/>
                <a:gd name="connsiteX3" fmla="*/ 0 w 1710137"/>
                <a:gd name="connsiteY3" fmla="*/ 278339 h 278339"/>
                <a:gd name="connsiteX4" fmla="*/ 0 w 1710137"/>
                <a:gd name="connsiteY4" fmla="*/ 0 h 278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0137" h="278339">
                  <a:moveTo>
                    <a:pt x="0" y="0"/>
                  </a:moveTo>
                  <a:lnTo>
                    <a:pt x="1710137" y="0"/>
                  </a:lnTo>
                  <a:lnTo>
                    <a:pt x="1710137" y="278339"/>
                  </a:lnTo>
                  <a:lnTo>
                    <a:pt x="0" y="2783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27940" bIns="6985" numCol="1" spcCol="1270" anchor="ctr" anchorCtr="0">
              <a:noAutofit/>
            </a:bodyPr>
            <a:lstStyle/>
            <a:p>
              <a:pPr lvl="0" algn="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100" b="1" kern="1200" dirty="0" err="1"/>
                <a:t>Exercise</a:t>
              </a:r>
              <a:r>
                <a:rPr lang="it-IT" sz="1100" b="1" kern="1200" dirty="0"/>
                <a:t>: </a:t>
              </a:r>
              <a:r>
                <a:rPr lang="it-IT" sz="1100" b="1" kern="1200" dirty="0" err="1"/>
                <a:t>Preparing</a:t>
              </a:r>
              <a:r>
                <a:rPr lang="it-IT" sz="1100" b="1" kern="1200" dirty="0"/>
                <a:t> a </a:t>
              </a:r>
              <a:r>
                <a:rPr lang="it-IT" sz="1100" b="1" kern="1200" dirty="0" err="1"/>
                <a:t>written</a:t>
              </a:r>
              <a:r>
                <a:rPr lang="it-IT" sz="1100" b="1" kern="1200" dirty="0"/>
                <a:t> </a:t>
              </a:r>
              <a:r>
                <a:rPr lang="it-IT" sz="1100" b="1" kern="1200" dirty="0" err="1"/>
                <a:t>protocol</a:t>
              </a:r>
              <a:endParaRPr lang="it-IT" sz="1100" b="1" kern="1200" dirty="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4159143" y="3472444"/>
              <a:ext cx="891172" cy="642533"/>
            </a:xfrm>
            <a:custGeom>
              <a:avLst/>
              <a:gdLst>
                <a:gd name="connsiteX0" fmla="*/ 0 w 891172"/>
                <a:gd name="connsiteY0" fmla="*/ 107091 h 642533"/>
                <a:gd name="connsiteX1" fmla="*/ 107091 w 891172"/>
                <a:gd name="connsiteY1" fmla="*/ 0 h 642533"/>
                <a:gd name="connsiteX2" fmla="*/ 784081 w 891172"/>
                <a:gd name="connsiteY2" fmla="*/ 0 h 642533"/>
                <a:gd name="connsiteX3" fmla="*/ 891172 w 891172"/>
                <a:gd name="connsiteY3" fmla="*/ 107091 h 642533"/>
                <a:gd name="connsiteX4" fmla="*/ 891172 w 891172"/>
                <a:gd name="connsiteY4" fmla="*/ 535442 h 642533"/>
                <a:gd name="connsiteX5" fmla="*/ 784081 w 891172"/>
                <a:gd name="connsiteY5" fmla="*/ 642533 h 642533"/>
                <a:gd name="connsiteX6" fmla="*/ 107091 w 891172"/>
                <a:gd name="connsiteY6" fmla="*/ 642533 h 642533"/>
                <a:gd name="connsiteX7" fmla="*/ 0 w 891172"/>
                <a:gd name="connsiteY7" fmla="*/ 535442 h 642533"/>
                <a:gd name="connsiteX8" fmla="*/ 0 w 891172"/>
                <a:gd name="connsiteY8" fmla="*/ 107091 h 64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1172" h="642533">
                  <a:moveTo>
                    <a:pt x="0" y="107091"/>
                  </a:moveTo>
                  <a:cubicBezTo>
                    <a:pt x="0" y="47946"/>
                    <a:pt x="47946" y="0"/>
                    <a:pt x="107091" y="0"/>
                  </a:cubicBezTo>
                  <a:lnTo>
                    <a:pt x="784081" y="0"/>
                  </a:lnTo>
                  <a:cubicBezTo>
                    <a:pt x="843226" y="0"/>
                    <a:pt x="891172" y="47946"/>
                    <a:pt x="891172" y="107091"/>
                  </a:cubicBezTo>
                  <a:lnTo>
                    <a:pt x="891172" y="535442"/>
                  </a:lnTo>
                  <a:cubicBezTo>
                    <a:pt x="891172" y="594587"/>
                    <a:pt x="843226" y="642533"/>
                    <a:pt x="784081" y="642533"/>
                  </a:cubicBezTo>
                  <a:lnTo>
                    <a:pt x="107091" y="642533"/>
                  </a:lnTo>
                  <a:cubicBezTo>
                    <a:pt x="47946" y="642533"/>
                    <a:pt x="0" y="594587"/>
                    <a:pt x="0" y="535442"/>
                  </a:cubicBezTo>
                  <a:lnTo>
                    <a:pt x="0" y="10709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526" tIns="41526" rIns="41526" bIns="122035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/>
                <a:t>Yes</a:t>
              </a:r>
            </a:p>
          </p:txBody>
        </p:sp>
        <p:sp>
          <p:nvSpPr>
            <p:cNvPr id="18" name="Freeform 17"/>
            <p:cNvSpPr/>
            <p:nvPr/>
          </p:nvSpPr>
          <p:spPr>
            <a:xfrm rot="10800000">
              <a:off x="6025239" y="5157776"/>
              <a:ext cx="160822" cy="46366"/>
            </a:xfrm>
            <a:custGeom>
              <a:avLst/>
              <a:gdLst>
                <a:gd name="connsiteX0" fmla="*/ 0 w 160822"/>
                <a:gd name="connsiteY0" fmla="*/ 0 h 46365"/>
                <a:gd name="connsiteX1" fmla="*/ 160822 w 160822"/>
                <a:gd name="connsiteY1" fmla="*/ 0 h 46365"/>
                <a:gd name="connsiteX2" fmla="*/ 160822 w 160822"/>
                <a:gd name="connsiteY2" fmla="*/ 46365 h 46365"/>
                <a:gd name="connsiteX3" fmla="*/ 0 w 160822"/>
                <a:gd name="connsiteY3" fmla="*/ 46365 h 46365"/>
                <a:gd name="connsiteX4" fmla="*/ 0 w 160822"/>
                <a:gd name="connsiteY4" fmla="*/ 0 h 46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822" h="46365">
                  <a:moveTo>
                    <a:pt x="160822" y="1"/>
                  </a:moveTo>
                  <a:lnTo>
                    <a:pt x="0" y="1"/>
                  </a:lnTo>
                  <a:lnTo>
                    <a:pt x="0" y="46364"/>
                  </a:lnTo>
                  <a:lnTo>
                    <a:pt x="160822" y="46364"/>
                  </a:lnTo>
                  <a:lnTo>
                    <a:pt x="160822" y="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3174" rIns="12700" bIns="3176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/>
                <a:t> </a:t>
              </a:r>
              <a:r>
                <a:rPr lang="it-IT" sz="500" i="1" kern="1200"/>
                <a:t> 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3935218" y="4419394"/>
              <a:ext cx="1128475" cy="972525"/>
            </a:xfrm>
            <a:custGeom>
              <a:avLst/>
              <a:gdLst>
                <a:gd name="connsiteX0" fmla="*/ 0 w 1128475"/>
                <a:gd name="connsiteY0" fmla="*/ 162091 h 972525"/>
                <a:gd name="connsiteX1" fmla="*/ 162091 w 1128475"/>
                <a:gd name="connsiteY1" fmla="*/ 0 h 972525"/>
                <a:gd name="connsiteX2" fmla="*/ 966384 w 1128475"/>
                <a:gd name="connsiteY2" fmla="*/ 0 h 972525"/>
                <a:gd name="connsiteX3" fmla="*/ 1128475 w 1128475"/>
                <a:gd name="connsiteY3" fmla="*/ 162091 h 972525"/>
                <a:gd name="connsiteX4" fmla="*/ 1128475 w 1128475"/>
                <a:gd name="connsiteY4" fmla="*/ 810434 h 972525"/>
                <a:gd name="connsiteX5" fmla="*/ 966384 w 1128475"/>
                <a:gd name="connsiteY5" fmla="*/ 972525 h 972525"/>
                <a:gd name="connsiteX6" fmla="*/ 162091 w 1128475"/>
                <a:gd name="connsiteY6" fmla="*/ 972525 h 972525"/>
                <a:gd name="connsiteX7" fmla="*/ 0 w 1128475"/>
                <a:gd name="connsiteY7" fmla="*/ 810434 h 972525"/>
                <a:gd name="connsiteX8" fmla="*/ 0 w 1128475"/>
                <a:gd name="connsiteY8" fmla="*/ 162091 h 972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8475" h="972525">
                  <a:moveTo>
                    <a:pt x="0" y="162091"/>
                  </a:moveTo>
                  <a:cubicBezTo>
                    <a:pt x="0" y="72571"/>
                    <a:pt x="72571" y="0"/>
                    <a:pt x="162091" y="0"/>
                  </a:cubicBezTo>
                  <a:lnTo>
                    <a:pt x="966384" y="0"/>
                  </a:lnTo>
                  <a:cubicBezTo>
                    <a:pt x="1055904" y="0"/>
                    <a:pt x="1128475" y="72571"/>
                    <a:pt x="1128475" y="162091"/>
                  </a:cubicBezTo>
                  <a:lnTo>
                    <a:pt x="1128475" y="810434"/>
                  </a:lnTo>
                  <a:cubicBezTo>
                    <a:pt x="1128475" y="899954"/>
                    <a:pt x="1055904" y="972525"/>
                    <a:pt x="966384" y="972525"/>
                  </a:cubicBezTo>
                  <a:lnTo>
                    <a:pt x="162091" y="972525"/>
                  </a:lnTo>
                  <a:cubicBezTo>
                    <a:pt x="72571" y="972525"/>
                    <a:pt x="0" y="899954"/>
                    <a:pt x="0" y="810434"/>
                  </a:cubicBezTo>
                  <a:lnTo>
                    <a:pt x="0" y="162091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635" tIns="57635" rIns="57635" bIns="13814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Activity 5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4072828" y="5016130"/>
              <a:ext cx="1810010" cy="283290"/>
            </a:xfrm>
            <a:custGeom>
              <a:avLst/>
              <a:gdLst>
                <a:gd name="connsiteX0" fmla="*/ 0 w 1810010"/>
                <a:gd name="connsiteY0" fmla="*/ 0 h 283290"/>
                <a:gd name="connsiteX1" fmla="*/ 1810010 w 1810010"/>
                <a:gd name="connsiteY1" fmla="*/ 0 h 283290"/>
                <a:gd name="connsiteX2" fmla="*/ 1810010 w 1810010"/>
                <a:gd name="connsiteY2" fmla="*/ 283290 h 283290"/>
                <a:gd name="connsiteX3" fmla="*/ 0 w 1810010"/>
                <a:gd name="connsiteY3" fmla="*/ 283290 h 283290"/>
                <a:gd name="connsiteX4" fmla="*/ 0 w 1810010"/>
                <a:gd name="connsiteY4" fmla="*/ 0 h 283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0010" h="283290">
                  <a:moveTo>
                    <a:pt x="0" y="0"/>
                  </a:moveTo>
                  <a:lnTo>
                    <a:pt x="1810010" y="0"/>
                  </a:lnTo>
                  <a:lnTo>
                    <a:pt x="1810010" y="283290"/>
                  </a:lnTo>
                  <a:lnTo>
                    <a:pt x="0" y="28329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27940" bIns="6985" numCol="1" spcCol="1270" anchor="ctr" anchorCtr="0">
              <a:noAutofit/>
            </a:bodyPr>
            <a:lstStyle/>
            <a:p>
              <a:pPr lvl="0" algn="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100" b="1" kern="1200" dirty="0"/>
                <a:t>SWOT: </a:t>
              </a:r>
              <a:r>
                <a:rPr lang="it-IT" sz="1100" b="1" kern="1200" dirty="0" err="1"/>
                <a:t>Sharing</a:t>
              </a:r>
              <a:r>
                <a:rPr lang="it-IT" sz="1100" b="1" kern="1200" dirty="0"/>
                <a:t> a </a:t>
              </a:r>
              <a:r>
                <a:rPr lang="it-IT" sz="1100" b="1" kern="1200" dirty="0" err="1"/>
                <a:t>written</a:t>
              </a:r>
              <a:r>
                <a:rPr lang="it-IT" sz="1100" b="1" kern="1200" dirty="0"/>
                <a:t> </a:t>
              </a:r>
              <a:r>
                <a:rPr lang="it-IT" sz="1100" b="1" kern="1200" dirty="0" err="1"/>
                <a:t>protocol</a:t>
              </a:r>
              <a:endParaRPr lang="it-IT" sz="11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8534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0B9F354-0716-4741-9F9F-024320AD8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1244019"/>
            <a:ext cx="5915025" cy="745629"/>
          </a:xfrm>
        </p:spPr>
        <p:txBody>
          <a:bodyPr>
            <a:normAutofit fontScale="90000"/>
          </a:bodyPr>
          <a:lstStyle/>
          <a:p>
            <a:pPr algn="ctr"/>
            <a:r>
              <a:rPr lang="it" dirty="0">
                <a:solidFill>
                  <a:schemeClr val="dk1"/>
                </a:solidFill>
              </a:rPr>
              <a:t>4 - Presence and knowledge of early psychological </a:t>
            </a:r>
            <a:r>
              <a:rPr lang="en-AU" sz="3600" dirty="0">
                <a:cs typeface="Calibri"/>
                <a:sym typeface="Calibri"/>
              </a:rPr>
              <a:t>clini</a:t>
            </a:r>
            <a:r>
              <a:rPr lang="en-AU" sz="3600" dirty="0">
                <a:ea typeface="Calibri"/>
                <a:cs typeface="Calibri"/>
                <a:sym typeface="Calibri"/>
              </a:rPr>
              <a:t>cal</a:t>
            </a:r>
            <a:r>
              <a:rPr lang="it" dirty="0">
                <a:sym typeface="Calibri"/>
              </a:rPr>
              <a:t> </a:t>
            </a:r>
            <a:r>
              <a:rPr lang="it" dirty="0">
                <a:solidFill>
                  <a:schemeClr val="dk1"/>
                </a:solidFill>
                <a:sym typeface="Calibri"/>
              </a:rPr>
              <a:t>record</a:t>
            </a:r>
            <a:r>
              <a:rPr lang="it-IT" dirty="0">
                <a:solidFill>
                  <a:schemeClr val="dk1"/>
                </a:solidFill>
              </a:rPr>
              <a:t/>
            </a:r>
            <a:br>
              <a:rPr lang="it-IT" dirty="0">
                <a:solidFill>
                  <a:schemeClr val="dk1"/>
                </a:solidFill>
              </a:rPr>
            </a:br>
            <a:endParaRPr lang="en-GB" dirty="0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90F177D2-F5C5-8E87-4325-28C61D2C73A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50" y="1989648"/>
            <a:ext cx="6769100" cy="43180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71488" y="2527100"/>
            <a:ext cx="5915025" cy="2893986"/>
            <a:chOff x="471488" y="2527100"/>
            <a:chExt cx="5915025" cy="2893986"/>
          </a:xfrm>
        </p:grpSpPr>
        <p:sp>
          <p:nvSpPr>
            <p:cNvPr id="4" name="Rectangle 3"/>
            <p:cNvSpPr/>
            <p:nvPr/>
          </p:nvSpPr>
          <p:spPr>
            <a:xfrm>
              <a:off x="471488" y="2527100"/>
              <a:ext cx="5915025" cy="2893986"/>
            </a:xfrm>
            <a:prstGeom prst="rect">
              <a:avLst/>
            </a:prstGeom>
            <a:noFill/>
          </p:spPr>
        </p:sp>
        <p:sp>
          <p:nvSpPr>
            <p:cNvPr id="5" name="Freeform 4"/>
            <p:cNvSpPr/>
            <p:nvPr/>
          </p:nvSpPr>
          <p:spPr>
            <a:xfrm>
              <a:off x="4738758" y="4128584"/>
              <a:ext cx="91440" cy="30768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8899" y="0"/>
                  </a:moveTo>
                  <a:lnTo>
                    <a:pt x="48899" y="155860"/>
                  </a:lnTo>
                  <a:lnTo>
                    <a:pt x="45720" y="155860"/>
                  </a:lnTo>
                  <a:lnTo>
                    <a:pt x="45720" y="307680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3480012" y="3178043"/>
              <a:ext cx="1307645" cy="2998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8065"/>
                  </a:lnTo>
                  <a:lnTo>
                    <a:pt x="1307645" y="148065"/>
                  </a:lnTo>
                  <a:lnTo>
                    <a:pt x="1307645" y="29988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2313396" y="4132339"/>
              <a:ext cx="91440" cy="3036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51819"/>
                  </a:lnTo>
                  <a:lnTo>
                    <a:pt x="46712" y="151819"/>
                  </a:lnTo>
                  <a:lnTo>
                    <a:pt x="46712" y="303639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2359116" y="3178043"/>
              <a:ext cx="1120895" cy="3036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20895" y="0"/>
                  </a:moveTo>
                  <a:lnTo>
                    <a:pt x="1120895" y="151819"/>
                  </a:lnTo>
                  <a:lnTo>
                    <a:pt x="0" y="151819"/>
                  </a:lnTo>
                  <a:lnTo>
                    <a:pt x="0" y="30363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2730468" y="2527386"/>
              <a:ext cx="1499088" cy="650656"/>
            </a:xfrm>
            <a:custGeom>
              <a:avLst/>
              <a:gdLst>
                <a:gd name="connsiteX0" fmla="*/ 0 w 1499088"/>
                <a:gd name="connsiteY0" fmla="*/ 108445 h 650656"/>
                <a:gd name="connsiteX1" fmla="*/ 108445 w 1499088"/>
                <a:gd name="connsiteY1" fmla="*/ 0 h 650656"/>
                <a:gd name="connsiteX2" fmla="*/ 1390643 w 1499088"/>
                <a:gd name="connsiteY2" fmla="*/ 0 h 650656"/>
                <a:gd name="connsiteX3" fmla="*/ 1499088 w 1499088"/>
                <a:gd name="connsiteY3" fmla="*/ 108445 h 650656"/>
                <a:gd name="connsiteX4" fmla="*/ 1499088 w 1499088"/>
                <a:gd name="connsiteY4" fmla="*/ 542211 h 650656"/>
                <a:gd name="connsiteX5" fmla="*/ 1390643 w 1499088"/>
                <a:gd name="connsiteY5" fmla="*/ 650656 h 650656"/>
                <a:gd name="connsiteX6" fmla="*/ 108445 w 1499088"/>
                <a:gd name="connsiteY6" fmla="*/ 650656 h 650656"/>
                <a:gd name="connsiteX7" fmla="*/ 0 w 1499088"/>
                <a:gd name="connsiteY7" fmla="*/ 542211 h 650656"/>
                <a:gd name="connsiteX8" fmla="*/ 0 w 1499088"/>
                <a:gd name="connsiteY8" fmla="*/ 108445 h 65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9088" h="650656">
                  <a:moveTo>
                    <a:pt x="0" y="108445"/>
                  </a:moveTo>
                  <a:cubicBezTo>
                    <a:pt x="0" y="48552"/>
                    <a:pt x="48552" y="0"/>
                    <a:pt x="108445" y="0"/>
                  </a:cubicBezTo>
                  <a:lnTo>
                    <a:pt x="1390643" y="0"/>
                  </a:lnTo>
                  <a:cubicBezTo>
                    <a:pt x="1450536" y="0"/>
                    <a:pt x="1499088" y="48552"/>
                    <a:pt x="1499088" y="108445"/>
                  </a:cubicBezTo>
                  <a:lnTo>
                    <a:pt x="1499088" y="542211"/>
                  </a:lnTo>
                  <a:cubicBezTo>
                    <a:pt x="1499088" y="602104"/>
                    <a:pt x="1450536" y="650656"/>
                    <a:pt x="1390643" y="650656"/>
                  </a:cubicBezTo>
                  <a:lnTo>
                    <a:pt x="108445" y="650656"/>
                  </a:lnTo>
                  <a:cubicBezTo>
                    <a:pt x="48552" y="650656"/>
                    <a:pt x="0" y="602104"/>
                    <a:pt x="0" y="542211"/>
                  </a:cubicBezTo>
                  <a:lnTo>
                    <a:pt x="0" y="108445"/>
                  </a:lnTo>
                  <a:close/>
                </a:path>
              </a:pathLst>
            </a:cu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747" tIns="38747" rIns="38747" bIns="123577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4. Do </a:t>
              </a:r>
              <a:r>
                <a:rPr lang="it-IT" sz="1050" kern="1200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you</a:t>
              </a: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 </a:t>
              </a:r>
              <a:r>
                <a:rPr lang="it-IT" sz="1050" kern="1200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have</a:t>
              </a: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a </a:t>
              </a:r>
              <a:r>
                <a:rPr lang="it-IT" sz="1050" kern="1200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psychological</a:t>
              </a: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en-AU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Calibri"/>
                </a:rPr>
                <a:t>clinical</a:t>
              </a:r>
              <a:r>
                <a:rPr lang="it-IT" sz="1050" kern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record?</a:t>
              </a:r>
              <a:endParaRPr lang="it-IT" sz="1050" kern="1200" dirty="0"/>
            </a:p>
          </p:txBody>
        </p:sp>
        <p:sp>
          <p:nvSpPr>
            <p:cNvPr id="12" name="Freeform 11"/>
            <p:cNvSpPr/>
            <p:nvPr/>
          </p:nvSpPr>
          <p:spPr>
            <a:xfrm rot="10800000">
              <a:off x="5573906" y="4989845"/>
              <a:ext cx="76547" cy="47013"/>
            </a:xfrm>
            <a:custGeom>
              <a:avLst/>
              <a:gdLst>
                <a:gd name="connsiteX0" fmla="*/ 0 w 76547"/>
                <a:gd name="connsiteY0" fmla="*/ 0 h 47012"/>
                <a:gd name="connsiteX1" fmla="*/ 76547 w 76547"/>
                <a:gd name="connsiteY1" fmla="*/ 0 h 47012"/>
                <a:gd name="connsiteX2" fmla="*/ 76547 w 76547"/>
                <a:gd name="connsiteY2" fmla="*/ 47012 h 47012"/>
                <a:gd name="connsiteX3" fmla="*/ 0 w 76547"/>
                <a:gd name="connsiteY3" fmla="*/ 47012 h 47012"/>
                <a:gd name="connsiteX4" fmla="*/ 0 w 76547"/>
                <a:gd name="connsiteY4" fmla="*/ 0 h 4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47" h="47012">
                  <a:moveTo>
                    <a:pt x="76547" y="0"/>
                  </a:moveTo>
                  <a:lnTo>
                    <a:pt x="0" y="0"/>
                  </a:lnTo>
                  <a:lnTo>
                    <a:pt x="0" y="47012"/>
                  </a:lnTo>
                  <a:lnTo>
                    <a:pt x="76547" y="47012"/>
                  </a:lnTo>
                  <a:lnTo>
                    <a:pt x="76547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699" tIns="3173" rIns="12701" bIns="3177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i="1" kern="12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894042" y="3481682"/>
              <a:ext cx="930148" cy="650656"/>
            </a:xfrm>
            <a:custGeom>
              <a:avLst/>
              <a:gdLst>
                <a:gd name="connsiteX0" fmla="*/ 0 w 930148"/>
                <a:gd name="connsiteY0" fmla="*/ 108443 h 650656"/>
                <a:gd name="connsiteX1" fmla="*/ 108443 w 930148"/>
                <a:gd name="connsiteY1" fmla="*/ 0 h 650656"/>
                <a:gd name="connsiteX2" fmla="*/ 821705 w 930148"/>
                <a:gd name="connsiteY2" fmla="*/ 0 h 650656"/>
                <a:gd name="connsiteX3" fmla="*/ 930148 w 930148"/>
                <a:gd name="connsiteY3" fmla="*/ 108443 h 650656"/>
                <a:gd name="connsiteX4" fmla="*/ 930148 w 930148"/>
                <a:gd name="connsiteY4" fmla="*/ 542213 h 650656"/>
                <a:gd name="connsiteX5" fmla="*/ 821705 w 930148"/>
                <a:gd name="connsiteY5" fmla="*/ 650656 h 650656"/>
                <a:gd name="connsiteX6" fmla="*/ 108443 w 930148"/>
                <a:gd name="connsiteY6" fmla="*/ 650656 h 650656"/>
                <a:gd name="connsiteX7" fmla="*/ 0 w 930148"/>
                <a:gd name="connsiteY7" fmla="*/ 542213 h 650656"/>
                <a:gd name="connsiteX8" fmla="*/ 0 w 930148"/>
                <a:gd name="connsiteY8" fmla="*/ 108443 h 65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0148" h="650656">
                  <a:moveTo>
                    <a:pt x="0" y="108443"/>
                  </a:moveTo>
                  <a:cubicBezTo>
                    <a:pt x="0" y="48552"/>
                    <a:pt x="48552" y="0"/>
                    <a:pt x="108443" y="0"/>
                  </a:cubicBezTo>
                  <a:lnTo>
                    <a:pt x="821705" y="0"/>
                  </a:lnTo>
                  <a:cubicBezTo>
                    <a:pt x="881596" y="0"/>
                    <a:pt x="930148" y="48552"/>
                    <a:pt x="930148" y="108443"/>
                  </a:cubicBezTo>
                  <a:lnTo>
                    <a:pt x="930148" y="542213"/>
                  </a:lnTo>
                  <a:cubicBezTo>
                    <a:pt x="930148" y="602104"/>
                    <a:pt x="881596" y="650656"/>
                    <a:pt x="821705" y="650656"/>
                  </a:cubicBezTo>
                  <a:lnTo>
                    <a:pt x="108443" y="650656"/>
                  </a:lnTo>
                  <a:cubicBezTo>
                    <a:pt x="48552" y="650656"/>
                    <a:pt x="0" y="602104"/>
                    <a:pt x="0" y="542213"/>
                  </a:cubicBezTo>
                  <a:lnTo>
                    <a:pt x="0" y="108443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922" tIns="41922" rIns="41922" bIns="123577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No</a:t>
              </a:r>
            </a:p>
          </p:txBody>
        </p:sp>
        <p:sp>
          <p:nvSpPr>
            <p:cNvPr id="14" name="Freeform 13"/>
            <p:cNvSpPr/>
            <p:nvPr/>
          </p:nvSpPr>
          <p:spPr>
            <a:xfrm rot="10800000">
              <a:off x="5075302" y="5137685"/>
              <a:ext cx="104472" cy="46891"/>
            </a:xfrm>
            <a:custGeom>
              <a:avLst/>
              <a:gdLst>
                <a:gd name="connsiteX0" fmla="*/ 0 w 104472"/>
                <a:gd name="connsiteY0" fmla="*/ 0 h 46890"/>
                <a:gd name="connsiteX1" fmla="*/ 104472 w 104472"/>
                <a:gd name="connsiteY1" fmla="*/ 0 h 46890"/>
                <a:gd name="connsiteX2" fmla="*/ 104472 w 104472"/>
                <a:gd name="connsiteY2" fmla="*/ 46890 h 46890"/>
                <a:gd name="connsiteX3" fmla="*/ 0 w 104472"/>
                <a:gd name="connsiteY3" fmla="*/ 46890 h 46890"/>
                <a:gd name="connsiteX4" fmla="*/ 0 w 104472"/>
                <a:gd name="connsiteY4" fmla="*/ 0 h 4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472" h="46890">
                  <a:moveTo>
                    <a:pt x="104472" y="1"/>
                  </a:moveTo>
                  <a:lnTo>
                    <a:pt x="0" y="1"/>
                  </a:lnTo>
                  <a:lnTo>
                    <a:pt x="0" y="46889"/>
                  </a:lnTo>
                  <a:lnTo>
                    <a:pt x="104472" y="46889"/>
                  </a:lnTo>
                  <a:lnTo>
                    <a:pt x="104472" y="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3173" rIns="12700" bIns="3177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/>
                <a:t> </a:t>
              </a:r>
              <a:endParaRPr lang="it-IT" sz="500" i="1" kern="120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1731766" y="4435978"/>
              <a:ext cx="1256686" cy="904327"/>
            </a:xfrm>
            <a:custGeom>
              <a:avLst/>
              <a:gdLst>
                <a:gd name="connsiteX0" fmla="*/ 0 w 1256686"/>
                <a:gd name="connsiteY0" fmla="*/ 150724 h 904327"/>
                <a:gd name="connsiteX1" fmla="*/ 150724 w 1256686"/>
                <a:gd name="connsiteY1" fmla="*/ 0 h 904327"/>
                <a:gd name="connsiteX2" fmla="*/ 1105962 w 1256686"/>
                <a:gd name="connsiteY2" fmla="*/ 0 h 904327"/>
                <a:gd name="connsiteX3" fmla="*/ 1256686 w 1256686"/>
                <a:gd name="connsiteY3" fmla="*/ 150724 h 904327"/>
                <a:gd name="connsiteX4" fmla="*/ 1256686 w 1256686"/>
                <a:gd name="connsiteY4" fmla="*/ 753603 h 904327"/>
                <a:gd name="connsiteX5" fmla="*/ 1105962 w 1256686"/>
                <a:gd name="connsiteY5" fmla="*/ 904327 h 904327"/>
                <a:gd name="connsiteX6" fmla="*/ 150724 w 1256686"/>
                <a:gd name="connsiteY6" fmla="*/ 904327 h 904327"/>
                <a:gd name="connsiteX7" fmla="*/ 0 w 1256686"/>
                <a:gd name="connsiteY7" fmla="*/ 753603 h 904327"/>
                <a:gd name="connsiteX8" fmla="*/ 0 w 1256686"/>
                <a:gd name="connsiteY8" fmla="*/ 150724 h 904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6686" h="904327">
                  <a:moveTo>
                    <a:pt x="0" y="150724"/>
                  </a:moveTo>
                  <a:cubicBezTo>
                    <a:pt x="0" y="67481"/>
                    <a:pt x="67481" y="0"/>
                    <a:pt x="150724" y="0"/>
                  </a:cubicBezTo>
                  <a:lnTo>
                    <a:pt x="1105962" y="0"/>
                  </a:lnTo>
                  <a:cubicBezTo>
                    <a:pt x="1189205" y="0"/>
                    <a:pt x="1256686" y="67481"/>
                    <a:pt x="1256686" y="150724"/>
                  </a:cubicBezTo>
                  <a:lnTo>
                    <a:pt x="1256686" y="753603"/>
                  </a:lnTo>
                  <a:cubicBezTo>
                    <a:pt x="1256686" y="836846"/>
                    <a:pt x="1189205" y="904327"/>
                    <a:pt x="1105962" y="904327"/>
                  </a:cubicBezTo>
                  <a:lnTo>
                    <a:pt x="150724" y="904327"/>
                  </a:lnTo>
                  <a:cubicBezTo>
                    <a:pt x="67481" y="904327"/>
                    <a:pt x="0" y="836846"/>
                    <a:pt x="0" y="753603"/>
                  </a:cubicBezTo>
                  <a:lnTo>
                    <a:pt x="0" y="15072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306" tIns="54306" rIns="54306" bIns="135961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Activity 6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1325174" y="5062654"/>
              <a:ext cx="2067884" cy="229336"/>
            </a:xfrm>
            <a:custGeom>
              <a:avLst/>
              <a:gdLst>
                <a:gd name="connsiteX0" fmla="*/ 0 w 2067884"/>
                <a:gd name="connsiteY0" fmla="*/ 0 h 229336"/>
                <a:gd name="connsiteX1" fmla="*/ 2067884 w 2067884"/>
                <a:gd name="connsiteY1" fmla="*/ 0 h 229336"/>
                <a:gd name="connsiteX2" fmla="*/ 2067884 w 2067884"/>
                <a:gd name="connsiteY2" fmla="*/ 229336 h 229336"/>
                <a:gd name="connsiteX3" fmla="*/ 0 w 2067884"/>
                <a:gd name="connsiteY3" fmla="*/ 229336 h 229336"/>
                <a:gd name="connsiteX4" fmla="*/ 0 w 2067884"/>
                <a:gd name="connsiteY4" fmla="*/ 0 h 229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7884" h="229336">
                  <a:moveTo>
                    <a:pt x="0" y="0"/>
                  </a:moveTo>
                  <a:lnTo>
                    <a:pt x="2067884" y="0"/>
                  </a:lnTo>
                  <a:lnTo>
                    <a:pt x="2067884" y="229336"/>
                  </a:lnTo>
                  <a:lnTo>
                    <a:pt x="0" y="22933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6350" rIns="25400" bIns="6350" numCol="1" spcCol="1270" anchor="ctr" anchorCtr="0">
              <a:noAutofit/>
            </a:bodyPr>
            <a:lstStyle/>
            <a:p>
              <a:pPr lvl="0" algn="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000" kern="1200" dirty="0" err="1"/>
                <a:t>Exercise</a:t>
              </a:r>
              <a:r>
                <a:rPr lang="it-IT" sz="1000" kern="1200" dirty="0"/>
                <a:t>: </a:t>
              </a:r>
              <a:r>
                <a:rPr lang="it-IT" sz="1000" kern="1200" dirty="0" err="1"/>
                <a:t>Preparing</a:t>
              </a:r>
              <a:r>
                <a:rPr lang="it-IT" sz="1000" kern="1200" dirty="0"/>
                <a:t> a </a:t>
              </a:r>
              <a:r>
                <a:rPr lang="it-IT" sz="1000" kern="1200" dirty="0" err="1"/>
                <a:t>psychological</a:t>
              </a:r>
              <a:r>
                <a:rPr lang="it-IT" sz="1000" kern="1200" dirty="0"/>
                <a:t> </a:t>
              </a:r>
              <a:r>
                <a:rPr lang="it-IT" sz="1000" kern="1200" dirty="0" err="1"/>
                <a:t>clinical</a:t>
              </a:r>
              <a:r>
                <a:rPr lang="it-IT" sz="1000" kern="1200" dirty="0"/>
                <a:t> record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336438" y="3477928"/>
              <a:ext cx="902438" cy="650656"/>
            </a:xfrm>
            <a:custGeom>
              <a:avLst/>
              <a:gdLst>
                <a:gd name="connsiteX0" fmla="*/ 0 w 902438"/>
                <a:gd name="connsiteY0" fmla="*/ 108445 h 650656"/>
                <a:gd name="connsiteX1" fmla="*/ 108445 w 902438"/>
                <a:gd name="connsiteY1" fmla="*/ 0 h 650656"/>
                <a:gd name="connsiteX2" fmla="*/ 793993 w 902438"/>
                <a:gd name="connsiteY2" fmla="*/ 0 h 650656"/>
                <a:gd name="connsiteX3" fmla="*/ 902438 w 902438"/>
                <a:gd name="connsiteY3" fmla="*/ 108445 h 650656"/>
                <a:gd name="connsiteX4" fmla="*/ 902438 w 902438"/>
                <a:gd name="connsiteY4" fmla="*/ 542211 h 650656"/>
                <a:gd name="connsiteX5" fmla="*/ 793993 w 902438"/>
                <a:gd name="connsiteY5" fmla="*/ 650656 h 650656"/>
                <a:gd name="connsiteX6" fmla="*/ 108445 w 902438"/>
                <a:gd name="connsiteY6" fmla="*/ 650656 h 650656"/>
                <a:gd name="connsiteX7" fmla="*/ 0 w 902438"/>
                <a:gd name="connsiteY7" fmla="*/ 542211 h 650656"/>
                <a:gd name="connsiteX8" fmla="*/ 0 w 902438"/>
                <a:gd name="connsiteY8" fmla="*/ 108445 h 65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438" h="650656">
                  <a:moveTo>
                    <a:pt x="0" y="108445"/>
                  </a:moveTo>
                  <a:cubicBezTo>
                    <a:pt x="0" y="48552"/>
                    <a:pt x="48552" y="0"/>
                    <a:pt x="108445" y="0"/>
                  </a:cubicBezTo>
                  <a:lnTo>
                    <a:pt x="793993" y="0"/>
                  </a:lnTo>
                  <a:cubicBezTo>
                    <a:pt x="853886" y="0"/>
                    <a:pt x="902438" y="48552"/>
                    <a:pt x="902438" y="108445"/>
                  </a:cubicBezTo>
                  <a:lnTo>
                    <a:pt x="902438" y="542211"/>
                  </a:lnTo>
                  <a:cubicBezTo>
                    <a:pt x="902438" y="602104"/>
                    <a:pt x="853886" y="650656"/>
                    <a:pt x="793993" y="650656"/>
                  </a:cubicBezTo>
                  <a:lnTo>
                    <a:pt x="108445" y="650656"/>
                  </a:lnTo>
                  <a:cubicBezTo>
                    <a:pt x="48552" y="650656"/>
                    <a:pt x="0" y="602104"/>
                    <a:pt x="0" y="542211"/>
                  </a:cubicBezTo>
                  <a:lnTo>
                    <a:pt x="0" y="10844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922" tIns="41922" rIns="41922" bIns="123577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/>
                <a:t>Yes</a:t>
              </a:r>
            </a:p>
          </p:txBody>
        </p:sp>
        <p:sp>
          <p:nvSpPr>
            <p:cNvPr id="18" name="Freeform 17"/>
            <p:cNvSpPr/>
            <p:nvPr/>
          </p:nvSpPr>
          <p:spPr>
            <a:xfrm flipH="1">
              <a:off x="5856242" y="5021268"/>
              <a:ext cx="46891" cy="46890"/>
            </a:xfrm>
            <a:custGeom>
              <a:avLst/>
              <a:gdLst>
                <a:gd name="connsiteX0" fmla="*/ 0 w 46891"/>
                <a:gd name="connsiteY0" fmla="*/ 0 h 46890"/>
                <a:gd name="connsiteX1" fmla="*/ 46891 w 46891"/>
                <a:gd name="connsiteY1" fmla="*/ 0 h 46890"/>
                <a:gd name="connsiteX2" fmla="*/ 46891 w 46891"/>
                <a:gd name="connsiteY2" fmla="*/ 46890 h 46890"/>
                <a:gd name="connsiteX3" fmla="*/ 0 w 46891"/>
                <a:gd name="connsiteY3" fmla="*/ 46890 h 46890"/>
                <a:gd name="connsiteX4" fmla="*/ 0 w 46891"/>
                <a:gd name="connsiteY4" fmla="*/ 0 h 4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891" h="46890">
                  <a:moveTo>
                    <a:pt x="0" y="0"/>
                  </a:moveTo>
                  <a:lnTo>
                    <a:pt x="46891" y="0"/>
                  </a:lnTo>
                  <a:lnTo>
                    <a:pt x="46891" y="46890"/>
                  </a:lnTo>
                  <a:lnTo>
                    <a:pt x="0" y="46890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3175" rIns="12700" bIns="3175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/>
                <a:t> </a:t>
              </a:r>
              <a:r>
                <a:rPr lang="it-IT" sz="500" i="1" kern="1200"/>
                <a:t> 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4213106" y="4436265"/>
              <a:ext cx="1142742" cy="984820"/>
            </a:xfrm>
            <a:custGeom>
              <a:avLst/>
              <a:gdLst>
                <a:gd name="connsiteX0" fmla="*/ 0 w 1142742"/>
                <a:gd name="connsiteY0" fmla="*/ 164140 h 984820"/>
                <a:gd name="connsiteX1" fmla="*/ 164140 w 1142742"/>
                <a:gd name="connsiteY1" fmla="*/ 0 h 984820"/>
                <a:gd name="connsiteX2" fmla="*/ 978602 w 1142742"/>
                <a:gd name="connsiteY2" fmla="*/ 0 h 984820"/>
                <a:gd name="connsiteX3" fmla="*/ 1142742 w 1142742"/>
                <a:gd name="connsiteY3" fmla="*/ 164140 h 984820"/>
                <a:gd name="connsiteX4" fmla="*/ 1142742 w 1142742"/>
                <a:gd name="connsiteY4" fmla="*/ 820680 h 984820"/>
                <a:gd name="connsiteX5" fmla="*/ 978602 w 1142742"/>
                <a:gd name="connsiteY5" fmla="*/ 984820 h 984820"/>
                <a:gd name="connsiteX6" fmla="*/ 164140 w 1142742"/>
                <a:gd name="connsiteY6" fmla="*/ 984820 h 984820"/>
                <a:gd name="connsiteX7" fmla="*/ 0 w 1142742"/>
                <a:gd name="connsiteY7" fmla="*/ 820680 h 984820"/>
                <a:gd name="connsiteX8" fmla="*/ 0 w 1142742"/>
                <a:gd name="connsiteY8" fmla="*/ 164140 h 984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2742" h="984820">
                  <a:moveTo>
                    <a:pt x="0" y="164140"/>
                  </a:moveTo>
                  <a:cubicBezTo>
                    <a:pt x="0" y="73488"/>
                    <a:pt x="73488" y="0"/>
                    <a:pt x="164140" y="0"/>
                  </a:cubicBezTo>
                  <a:lnTo>
                    <a:pt x="978602" y="0"/>
                  </a:lnTo>
                  <a:cubicBezTo>
                    <a:pt x="1069254" y="0"/>
                    <a:pt x="1142742" y="73488"/>
                    <a:pt x="1142742" y="164140"/>
                  </a:cubicBezTo>
                  <a:lnTo>
                    <a:pt x="1142742" y="820680"/>
                  </a:lnTo>
                  <a:cubicBezTo>
                    <a:pt x="1142742" y="911332"/>
                    <a:pt x="1069254" y="984820"/>
                    <a:pt x="978602" y="984820"/>
                  </a:cubicBezTo>
                  <a:lnTo>
                    <a:pt x="164140" y="984820"/>
                  </a:lnTo>
                  <a:cubicBezTo>
                    <a:pt x="73488" y="984820"/>
                    <a:pt x="0" y="911332"/>
                    <a:pt x="0" y="820680"/>
                  </a:cubicBezTo>
                  <a:lnTo>
                    <a:pt x="0" y="16414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8235" tIns="58235" rIns="58235" bIns="13989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Activity 7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4021300" y="5071861"/>
              <a:ext cx="1836127" cy="225430"/>
            </a:xfrm>
            <a:custGeom>
              <a:avLst/>
              <a:gdLst>
                <a:gd name="connsiteX0" fmla="*/ 0 w 1836127"/>
                <a:gd name="connsiteY0" fmla="*/ 0 h 225430"/>
                <a:gd name="connsiteX1" fmla="*/ 1836127 w 1836127"/>
                <a:gd name="connsiteY1" fmla="*/ 0 h 225430"/>
                <a:gd name="connsiteX2" fmla="*/ 1836127 w 1836127"/>
                <a:gd name="connsiteY2" fmla="*/ 225430 h 225430"/>
                <a:gd name="connsiteX3" fmla="*/ 0 w 1836127"/>
                <a:gd name="connsiteY3" fmla="*/ 225430 h 225430"/>
                <a:gd name="connsiteX4" fmla="*/ 0 w 1836127"/>
                <a:gd name="connsiteY4" fmla="*/ 0 h 225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6127" h="225430">
                  <a:moveTo>
                    <a:pt x="0" y="0"/>
                  </a:moveTo>
                  <a:lnTo>
                    <a:pt x="1836127" y="0"/>
                  </a:lnTo>
                  <a:lnTo>
                    <a:pt x="1836127" y="225430"/>
                  </a:lnTo>
                  <a:lnTo>
                    <a:pt x="0" y="22543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6350" rIns="25400" bIns="6350" numCol="1" spcCol="1270" anchor="ctr" anchorCtr="0">
              <a:noAutofit/>
            </a:bodyPr>
            <a:lstStyle/>
            <a:p>
              <a:pPr lvl="0" algn="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000" kern="1200" dirty="0" err="1"/>
                <a:t>Exercise</a:t>
              </a:r>
              <a:r>
                <a:rPr lang="it-IT" sz="1000" kern="1200" dirty="0"/>
                <a:t>: </a:t>
              </a:r>
              <a:r>
                <a:rPr lang="it-IT" sz="1000" kern="1200" dirty="0" err="1"/>
                <a:t>Sharing</a:t>
              </a:r>
              <a:r>
                <a:rPr lang="it-IT" sz="1000" kern="1200" dirty="0"/>
                <a:t> a </a:t>
              </a:r>
              <a:r>
                <a:rPr lang="it-IT" sz="1000" kern="1200" dirty="0" err="1"/>
                <a:t>psychological</a:t>
              </a:r>
              <a:r>
                <a:rPr lang="it-IT" sz="1000" kern="1200" dirty="0"/>
                <a:t> </a:t>
              </a:r>
              <a:r>
                <a:rPr lang="it-IT" sz="1000" kern="1200" dirty="0" err="1"/>
                <a:t>clinical</a:t>
              </a:r>
              <a:r>
                <a:rPr lang="it-IT" sz="1000" kern="1200"/>
                <a:t> record</a:t>
              </a:r>
              <a:endParaRPr lang="it-IT" sz="1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769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0B9F354-0716-4741-9F9F-024320AD8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855" y="1064099"/>
            <a:ext cx="5915025" cy="745629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chemeClr val="dk1"/>
                </a:solidFill>
              </a:rPr>
              <a:t>5 - Training in stress management</a:t>
            </a:r>
            <a:br>
              <a:rPr lang="it-IT" dirty="0">
                <a:solidFill>
                  <a:schemeClr val="dk1"/>
                </a:solidFill>
              </a:rPr>
            </a:br>
            <a:endParaRPr lang="en-GB" dirty="0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A622206F-DACC-98F4-DED8-39AA43983F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" y="1647592"/>
            <a:ext cx="6819900" cy="43434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71487" y="1982007"/>
            <a:ext cx="5915025" cy="2893986"/>
            <a:chOff x="471487" y="1982007"/>
            <a:chExt cx="5915025" cy="2893986"/>
          </a:xfrm>
        </p:grpSpPr>
        <p:sp>
          <p:nvSpPr>
            <p:cNvPr id="4" name="Rectangle 3"/>
            <p:cNvSpPr/>
            <p:nvPr/>
          </p:nvSpPr>
          <p:spPr>
            <a:xfrm>
              <a:off x="471487" y="1982007"/>
              <a:ext cx="5915025" cy="2893986"/>
            </a:xfrm>
            <a:prstGeom prst="rect">
              <a:avLst/>
            </a:prstGeom>
            <a:noFill/>
          </p:spPr>
        </p:sp>
        <p:sp>
          <p:nvSpPr>
            <p:cNvPr id="5" name="Freeform 4"/>
            <p:cNvSpPr/>
            <p:nvPr/>
          </p:nvSpPr>
          <p:spPr>
            <a:xfrm>
              <a:off x="4403116" y="3583491"/>
              <a:ext cx="91440" cy="30768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55860"/>
                  </a:lnTo>
                  <a:lnTo>
                    <a:pt x="52996" y="155860"/>
                  </a:lnTo>
                  <a:lnTo>
                    <a:pt x="52996" y="307680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3420346" y="2632950"/>
              <a:ext cx="1028489" cy="2998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8065"/>
                  </a:lnTo>
                  <a:lnTo>
                    <a:pt x="1028489" y="148065"/>
                  </a:lnTo>
                  <a:lnTo>
                    <a:pt x="1028489" y="29988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2532886" y="3587246"/>
              <a:ext cx="91440" cy="31039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58580"/>
                  </a:lnTo>
                  <a:lnTo>
                    <a:pt x="48272" y="158580"/>
                  </a:lnTo>
                  <a:lnTo>
                    <a:pt x="48272" y="310399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2578606" y="2632950"/>
              <a:ext cx="841739" cy="3036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841739" y="0"/>
                  </a:moveTo>
                  <a:lnTo>
                    <a:pt x="841739" y="151819"/>
                  </a:lnTo>
                  <a:lnTo>
                    <a:pt x="0" y="151819"/>
                  </a:lnTo>
                  <a:lnTo>
                    <a:pt x="0" y="30363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2670802" y="1982293"/>
              <a:ext cx="1499088" cy="650656"/>
            </a:xfrm>
            <a:custGeom>
              <a:avLst/>
              <a:gdLst>
                <a:gd name="connsiteX0" fmla="*/ 0 w 1499088"/>
                <a:gd name="connsiteY0" fmla="*/ 108445 h 650656"/>
                <a:gd name="connsiteX1" fmla="*/ 108445 w 1499088"/>
                <a:gd name="connsiteY1" fmla="*/ 0 h 650656"/>
                <a:gd name="connsiteX2" fmla="*/ 1390643 w 1499088"/>
                <a:gd name="connsiteY2" fmla="*/ 0 h 650656"/>
                <a:gd name="connsiteX3" fmla="*/ 1499088 w 1499088"/>
                <a:gd name="connsiteY3" fmla="*/ 108445 h 650656"/>
                <a:gd name="connsiteX4" fmla="*/ 1499088 w 1499088"/>
                <a:gd name="connsiteY4" fmla="*/ 542211 h 650656"/>
                <a:gd name="connsiteX5" fmla="*/ 1390643 w 1499088"/>
                <a:gd name="connsiteY5" fmla="*/ 650656 h 650656"/>
                <a:gd name="connsiteX6" fmla="*/ 108445 w 1499088"/>
                <a:gd name="connsiteY6" fmla="*/ 650656 h 650656"/>
                <a:gd name="connsiteX7" fmla="*/ 0 w 1499088"/>
                <a:gd name="connsiteY7" fmla="*/ 542211 h 650656"/>
                <a:gd name="connsiteX8" fmla="*/ 0 w 1499088"/>
                <a:gd name="connsiteY8" fmla="*/ 108445 h 65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9088" h="650656">
                  <a:moveTo>
                    <a:pt x="0" y="108445"/>
                  </a:moveTo>
                  <a:cubicBezTo>
                    <a:pt x="0" y="48552"/>
                    <a:pt x="48552" y="0"/>
                    <a:pt x="108445" y="0"/>
                  </a:cubicBezTo>
                  <a:lnTo>
                    <a:pt x="1390643" y="0"/>
                  </a:lnTo>
                  <a:cubicBezTo>
                    <a:pt x="1450536" y="0"/>
                    <a:pt x="1499088" y="48552"/>
                    <a:pt x="1499088" y="108445"/>
                  </a:cubicBezTo>
                  <a:lnTo>
                    <a:pt x="1499088" y="542211"/>
                  </a:lnTo>
                  <a:cubicBezTo>
                    <a:pt x="1499088" y="602104"/>
                    <a:pt x="1450536" y="650656"/>
                    <a:pt x="1390643" y="650656"/>
                  </a:cubicBezTo>
                  <a:lnTo>
                    <a:pt x="108445" y="650656"/>
                  </a:lnTo>
                  <a:cubicBezTo>
                    <a:pt x="48552" y="650656"/>
                    <a:pt x="0" y="602104"/>
                    <a:pt x="0" y="542211"/>
                  </a:cubicBezTo>
                  <a:lnTo>
                    <a:pt x="0" y="108445"/>
                  </a:lnTo>
                  <a:close/>
                </a:path>
              </a:pathLst>
            </a:cu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747" tIns="38747" rIns="38747" bIns="123577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050" kern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5. </a:t>
              </a:r>
              <a:r>
                <a:rPr lang="it-IT" sz="1050" kern="1200" dirty="0" err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Did</a:t>
              </a:r>
              <a:r>
                <a:rPr lang="it-IT" sz="1050" kern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it-IT" sz="1050" kern="1200" dirty="0" err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your</a:t>
              </a:r>
              <a:r>
                <a:rPr lang="it-IT" sz="1050" kern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 team </a:t>
              </a:r>
              <a:r>
                <a:rPr lang="it-IT" sz="1050" kern="1200" dirty="0" err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receive</a:t>
              </a:r>
              <a:r>
                <a:rPr lang="it-IT" sz="1050" kern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 some training in stress management?</a:t>
              </a:r>
              <a:endParaRPr lang="it-IT" sz="1050" kern="1200" dirty="0"/>
            </a:p>
          </p:txBody>
        </p:sp>
        <p:sp>
          <p:nvSpPr>
            <p:cNvPr id="12" name="Freeform 11"/>
            <p:cNvSpPr/>
            <p:nvPr/>
          </p:nvSpPr>
          <p:spPr>
            <a:xfrm rot="10800000" flipH="1">
              <a:off x="5664128" y="4639621"/>
              <a:ext cx="50364" cy="47997"/>
            </a:xfrm>
            <a:custGeom>
              <a:avLst/>
              <a:gdLst>
                <a:gd name="connsiteX0" fmla="*/ 0 w 50364"/>
                <a:gd name="connsiteY0" fmla="*/ 0 h 47996"/>
                <a:gd name="connsiteX1" fmla="*/ 50364 w 50364"/>
                <a:gd name="connsiteY1" fmla="*/ 0 h 47996"/>
                <a:gd name="connsiteX2" fmla="*/ 50364 w 50364"/>
                <a:gd name="connsiteY2" fmla="*/ 47996 h 47996"/>
                <a:gd name="connsiteX3" fmla="*/ 0 w 50364"/>
                <a:gd name="connsiteY3" fmla="*/ 47996 h 47996"/>
                <a:gd name="connsiteX4" fmla="*/ 0 w 50364"/>
                <a:gd name="connsiteY4" fmla="*/ 0 h 47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4" h="47996">
                  <a:moveTo>
                    <a:pt x="50364" y="0"/>
                  </a:moveTo>
                  <a:lnTo>
                    <a:pt x="0" y="0"/>
                  </a:lnTo>
                  <a:lnTo>
                    <a:pt x="0" y="47996"/>
                  </a:lnTo>
                  <a:lnTo>
                    <a:pt x="50364" y="47996"/>
                  </a:lnTo>
                  <a:lnTo>
                    <a:pt x="50364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3173" rIns="12700" bIns="3177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i="1" kern="12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113532" y="2936589"/>
              <a:ext cx="930148" cy="650656"/>
            </a:xfrm>
            <a:custGeom>
              <a:avLst/>
              <a:gdLst>
                <a:gd name="connsiteX0" fmla="*/ 0 w 930148"/>
                <a:gd name="connsiteY0" fmla="*/ 108443 h 650656"/>
                <a:gd name="connsiteX1" fmla="*/ 108443 w 930148"/>
                <a:gd name="connsiteY1" fmla="*/ 0 h 650656"/>
                <a:gd name="connsiteX2" fmla="*/ 821705 w 930148"/>
                <a:gd name="connsiteY2" fmla="*/ 0 h 650656"/>
                <a:gd name="connsiteX3" fmla="*/ 930148 w 930148"/>
                <a:gd name="connsiteY3" fmla="*/ 108443 h 650656"/>
                <a:gd name="connsiteX4" fmla="*/ 930148 w 930148"/>
                <a:gd name="connsiteY4" fmla="*/ 542213 h 650656"/>
                <a:gd name="connsiteX5" fmla="*/ 821705 w 930148"/>
                <a:gd name="connsiteY5" fmla="*/ 650656 h 650656"/>
                <a:gd name="connsiteX6" fmla="*/ 108443 w 930148"/>
                <a:gd name="connsiteY6" fmla="*/ 650656 h 650656"/>
                <a:gd name="connsiteX7" fmla="*/ 0 w 930148"/>
                <a:gd name="connsiteY7" fmla="*/ 542213 h 650656"/>
                <a:gd name="connsiteX8" fmla="*/ 0 w 930148"/>
                <a:gd name="connsiteY8" fmla="*/ 108443 h 65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0148" h="650656">
                  <a:moveTo>
                    <a:pt x="0" y="108443"/>
                  </a:moveTo>
                  <a:cubicBezTo>
                    <a:pt x="0" y="48552"/>
                    <a:pt x="48552" y="0"/>
                    <a:pt x="108443" y="0"/>
                  </a:cubicBezTo>
                  <a:lnTo>
                    <a:pt x="821705" y="0"/>
                  </a:lnTo>
                  <a:cubicBezTo>
                    <a:pt x="881596" y="0"/>
                    <a:pt x="930148" y="48552"/>
                    <a:pt x="930148" y="108443"/>
                  </a:cubicBezTo>
                  <a:lnTo>
                    <a:pt x="930148" y="542213"/>
                  </a:lnTo>
                  <a:cubicBezTo>
                    <a:pt x="930148" y="602104"/>
                    <a:pt x="881596" y="650656"/>
                    <a:pt x="821705" y="650656"/>
                  </a:cubicBezTo>
                  <a:lnTo>
                    <a:pt x="108443" y="650656"/>
                  </a:lnTo>
                  <a:cubicBezTo>
                    <a:pt x="48552" y="650656"/>
                    <a:pt x="0" y="602104"/>
                    <a:pt x="0" y="542213"/>
                  </a:cubicBezTo>
                  <a:lnTo>
                    <a:pt x="0" y="108443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922" tIns="41922" rIns="41922" bIns="123577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/>
                <a:t>No</a:t>
              </a:r>
            </a:p>
          </p:txBody>
        </p:sp>
        <p:sp>
          <p:nvSpPr>
            <p:cNvPr id="14" name="Freeform 13"/>
            <p:cNvSpPr/>
            <p:nvPr/>
          </p:nvSpPr>
          <p:spPr>
            <a:xfrm rot="10800000" flipH="1">
              <a:off x="916645" y="3140659"/>
              <a:ext cx="75360" cy="70884"/>
            </a:xfrm>
            <a:custGeom>
              <a:avLst/>
              <a:gdLst>
                <a:gd name="connsiteX0" fmla="*/ 0 w 75359"/>
                <a:gd name="connsiteY0" fmla="*/ 0 h 70884"/>
                <a:gd name="connsiteX1" fmla="*/ 75359 w 75359"/>
                <a:gd name="connsiteY1" fmla="*/ 0 h 70884"/>
                <a:gd name="connsiteX2" fmla="*/ 75359 w 75359"/>
                <a:gd name="connsiteY2" fmla="*/ 70884 h 70884"/>
                <a:gd name="connsiteX3" fmla="*/ 0 w 75359"/>
                <a:gd name="connsiteY3" fmla="*/ 70884 h 70884"/>
                <a:gd name="connsiteX4" fmla="*/ 0 w 75359"/>
                <a:gd name="connsiteY4" fmla="*/ 0 h 70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359" h="70884">
                  <a:moveTo>
                    <a:pt x="75359" y="0"/>
                  </a:moveTo>
                  <a:lnTo>
                    <a:pt x="0" y="0"/>
                  </a:lnTo>
                  <a:lnTo>
                    <a:pt x="0" y="70884"/>
                  </a:lnTo>
                  <a:lnTo>
                    <a:pt x="75359" y="70884"/>
                  </a:lnTo>
                  <a:lnTo>
                    <a:pt x="75359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699" tIns="3175" rIns="12701" bIns="3175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/>
                <a:t> </a:t>
              </a:r>
              <a:r>
                <a:rPr lang="it-IT" sz="500" i="1" kern="1200"/>
                <a:t> 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021292" y="3897646"/>
              <a:ext cx="1119732" cy="978346"/>
            </a:xfrm>
            <a:custGeom>
              <a:avLst/>
              <a:gdLst>
                <a:gd name="connsiteX0" fmla="*/ 0 w 1119732"/>
                <a:gd name="connsiteY0" fmla="*/ 163058 h 978346"/>
                <a:gd name="connsiteX1" fmla="*/ 163058 w 1119732"/>
                <a:gd name="connsiteY1" fmla="*/ 0 h 978346"/>
                <a:gd name="connsiteX2" fmla="*/ 956674 w 1119732"/>
                <a:gd name="connsiteY2" fmla="*/ 0 h 978346"/>
                <a:gd name="connsiteX3" fmla="*/ 1119732 w 1119732"/>
                <a:gd name="connsiteY3" fmla="*/ 163058 h 978346"/>
                <a:gd name="connsiteX4" fmla="*/ 1119732 w 1119732"/>
                <a:gd name="connsiteY4" fmla="*/ 815288 h 978346"/>
                <a:gd name="connsiteX5" fmla="*/ 956674 w 1119732"/>
                <a:gd name="connsiteY5" fmla="*/ 978346 h 978346"/>
                <a:gd name="connsiteX6" fmla="*/ 163058 w 1119732"/>
                <a:gd name="connsiteY6" fmla="*/ 978346 h 978346"/>
                <a:gd name="connsiteX7" fmla="*/ 0 w 1119732"/>
                <a:gd name="connsiteY7" fmla="*/ 815288 h 978346"/>
                <a:gd name="connsiteX8" fmla="*/ 0 w 1119732"/>
                <a:gd name="connsiteY8" fmla="*/ 163058 h 978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19732" h="978346">
                  <a:moveTo>
                    <a:pt x="0" y="163058"/>
                  </a:moveTo>
                  <a:cubicBezTo>
                    <a:pt x="0" y="73004"/>
                    <a:pt x="73004" y="0"/>
                    <a:pt x="163058" y="0"/>
                  </a:cubicBezTo>
                  <a:lnTo>
                    <a:pt x="956674" y="0"/>
                  </a:lnTo>
                  <a:cubicBezTo>
                    <a:pt x="1046728" y="0"/>
                    <a:pt x="1119732" y="73004"/>
                    <a:pt x="1119732" y="163058"/>
                  </a:cubicBezTo>
                  <a:lnTo>
                    <a:pt x="1119732" y="815288"/>
                  </a:lnTo>
                  <a:cubicBezTo>
                    <a:pt x="1119732" y="905342"/>
                    <a:pt x="1046728" y="978346"/>
                    <a:pt x="956674" y="978346"/>
                  </a:cubicBezTo>
                  <a:lnTo>
                    <a:pt x="163058" y="978346"/>
                  </a:lnTo>
                  <a:cubicBezTo>
                    <a:pt x="73004" y="978346"/>
                    <a:pt x="0" y="905342"/>
                    <a:pt x="0" y="815288"/>
                  </a:cubicBezTo>
                  <a:lnTo>
                    <a:pt x="0" y="163058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918" tIns="57918" rIns="57918" bIns="139573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Activity 8.1 and 8.2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145256" y="4565757"/>
              <a:ext cx="1283750" cy="229269"/>
            </a:xfrm>
            <a:custGeom>
              <a:avLst/>
              <a:gdLst>
                <a:gd name="connsiteX0" fmla="*/ 0 w 1283750"/>
                <a:gd name="connsiteY0" fmla="*/ 0 h 229269"/>
                <a:gd name="connsiteX1" fmla="*/ 1283750 w 1283750"/>
                <a:gd name="connsiteY1" fmla="*/ 0 h 229269"/>
                <a:gd name="connsiteX2" fmla="*/ 1283750 w 1283750"/>
                <a:gd name="connsiteY2" fmla="*/ 229269 h 229269"/>
                <a:gd name="connsiteX3" fmla="*/ 0 w 1283750"/>
                <a:gd name="connsiteY3" fmla="*/ 229269 h 229269"/>
                <a:gd name="connsiteX4" fmla="*/ 0 w 1283750"/>
                <a:gd name="connsiteY4" fmla="*/ 0 h 229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3750" h="229269">
                  <a:moveTo>
                    <a:pt x="0" y="0"/>
                  </a:moveTo>
                  <a:lnTo>
                    <a:pt x="1283750" y="0"/>
                  </a:lnTo>
                  <a:lnTo>
                    <a:pt x="1283750" y="229269"/>
                  </a:lnTo>
                  <a:lnTo>
                    <a:pt x="0" y="22926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4445" rIns="17780" bIns="4445" numCol="1" spcCol="1270" anchor="ctr" anchorCtr="0">
              <a:noAutofit/>
            </a:bodyPr>
            <a:lstStyle/>
            <a:p>
              <a:pPr lvl="0" algn="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700" b="1" kern="1200" dirty="0"/>
                <a:t> </a:t>
              </a:r>
              <a:r>
                <a:rPr lang="it-IT" sz="700" b="1" kern="1200" dirty="0" err="1"/>
                <a:t>Reccomandation</a:t>
              </a:r>
              <a:r>
                <a:rPr lang="it-IT" sz="700" b="1" kern="1200" dirty="0"/>
                <a:t>: </a:t>
              </a:r>
              <a:r>
                <a:rPr lang="it-IT" sz="700" b="1" kern="1200" dirty="0" err="1"/>
                <a:t>Psicoeducational</a:t>
              </a:r>
              <a:r>
                <a:rPr lang="it-IT" sz="700" b="1" kern="1200" dirty="0"/>
                <a:t> training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3997616" y="2932835"/>
              <a:ext cx="902438" cy="650656"/>
            </a:xfrm>
            <a:custGeom>
              <a:avLst/>
              <a:gdLst>
                <a:gd name="connsiteX0" fmla="*/ 0 w 902438"/>
                <a:gd name="connsiteY0" fmla="*/ 108445 h 650656"/>
                <a:gd name="connsiteX1" fmla="*/ 108445 w 902438"/>
                <a:gd name="connsiteY1" fmla="*/ 0 h 650656"/>
                <a:gd name="connsiteX2" fmla="*/ 793993 w 902438"/>
                <a:gd name="connsiteY2" fmla="*/ 0 h 650656"/>
                <a:gd name="connsiteX3" fmla="*/ 902438 w 902438"/>
                <a:gd name="connsiteY3" fmla="*/ 108445 h 650656"/>
                <a:gd name="connsiteX4" fmla="*/ 902438 w 902438"/>
                <a:gd name="connsiteY4" fmla="*/ 542211 h 650656"/>
                <a:gd name="connsiteX5" fmla="*/ 793993 w 902438"/>
                <a:gd name="connsiteY5" fmla="*/ 650656 h 650656"/>
                <a:gd name="connsiteX6" fmla="*/ 108445 w 902438"/>
                <a:gd name="connsiteY6" fmla="*/ 650656 h 650656"/>
                <a:gd name="connsiteX7" fmla="*/ 0 w 902438"/>
                <a:gd name="connsiteY7" fmla="*/ 542211 h 650656"/>
                <a:gd name="connsiteX8" fmla="*/ 0 w 902438"/>
                <a:gd name="connsiteY8" fmla="*/ 108445 h 65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438" h="650656">
                  <a:moveTo>
                    <a:pt x="0" y="108445"/>
                  </a:moveTo>
                  <a:cubicBezTo>
                    <a:pt x="0" y="48552"/>
                    <a:pt x="48552" y="0"/>
                    <a:pt x="108445" y="0"/>
                  </a:cubicBezTo>
                  <a:lnTo>
                    <a:pt x="793993" y="0"/>
                  </a:lnTo>
                  <a:cubicBezTo>
                    <a:pt x="853886" y="0"/>
                    <a:pt x="902438" y="48552"/>
                    <a:pt x="902438" y="108445"/>
                  </a:cubicBezTo>
                  <a:lnTo>
                    <a:pt x="902438" y="542211"/>
                  </a:lnTo>
                  <a:cubicBezTo>
                    <a:pt x="902438" y="602104"/>
                    <a:pt x="853886" y="650656"/>
                    <a:pt x="793993" y="650656"/>
                  </a:cubicBezTo>
                  <a:lnTo>
                    <a:pt x="108445" y="650656"/>
                  </a:lnTo>
                  <a:cubicBezTo>
                    <a:pt x="48552" y="650656"/>
                    <a:pt x="0" y="602104"/>
                    <a:pt x="0" y="542211"/>
                  </a:cubicBezTo>
                  <a:lnTo>
                    <a:pt x="0" y="10844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922" tIns="41922" rIns="41922" bIns="123577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/>
                <a:t>Yes</a:t>
              </a:r>
            </a:p>
          </p:txBody>
        </p:sp>
        <p:sp>
          <p:nvSpPr>
            <p:cNvPr id="18" name="Freeform 17"/>
            <p:cNvSpPr/>
            <p:nvPr/>
          </p:nvSpPr>
          <p:spPr>
            <a:xfrm rot="10800000">
              <a:off x="869838" y="4004032"/>
              <a:ext cx="122161" cy="46771"/>
            </a:xfrm>
            <a:custGeom>
              <a:avLst/>
              <a:gdLst>
                <a:gd name="connsiteX0" fmla="*/ 0 w 122161"/>
                <a:gd name="connsiteY0" fmla="*/ 0 h 46771"/>
                <a:gd name="connsiteX1" fmla="*/ 122161 w 122161"/>
                <a:gd name="connsiteY1" fmla="*/ 0 h 46771"/>
                <a:gd name="connsiteX2" fmla="*/ 122161 w 122161"/>
                <a:gd name="connsiteY2" fmla="*/ 46771 h 46771"/>
                <a:gd name="connsiteX3" fmla="*/ 0 w 122161"/>
                <a:gd name="connsiteY3" fmla="*/ 46771 h 46771"/>
                <a:gd name="connsiteX4" fmla="*/ 0 w 122161"/>
                <a:gd name="connsiteY4" fmla="*/ 0 h 4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61" h="46771">
                  <a:moveTo>
                    <a:pt x="122161" y="1"/>
                  </a:moveTo>
                  <a:lnTo>
                    <a:pt x="0" y="1"/>
                  </a:lnTo>
                  <a:lnTo>
                    <a:pt x="0" y="46770"/>
                  </a:lnTo>
                  <a:lnTo>
                    <a:pt x="122161" y="46770"/>
                  </a:lnTo>
                  <a:lnTo>
                    <a:pt x="122161" y="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699" tIns="3174" rIns="12701" bIns="3176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/>
                <a:t> </a:t>
              </a:r>
              <a:endParaRPr lang="it-IT" sz="500" i="1" kern="120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3884741" y="3891172"/>
              <a:ext cx="1142742" cy="984820"/>
            </a:xfrm>
            <a:custGeom>
              <a:avLst/>
              <a:gdLst>
                <a:gd name="connsiteX0" fmla="*/ 0 w 1142742"/>
                <a:gd name="connsiteY0" fmla="*/ 164140 h 984820"/>
                <a:gd name="connsiteX1" fmla="*/ 164140 w 1142742"/>
                <a:gd name="connsiteY1" fmla="*/ 0 h 984820"/>
                <a:gd name="connsiteX2" fmla="*/ 978602 w 1142742"/>
                <a:gd name="connsiteY2" fmla="*/ 0 h 984820"/>
                <a:gd name="connsiteX3" fmla="*/ 1142742 w 1142742"/>
                <a:gd name="connsiteY3" fmla="*/ 164140 h 984820"/>
                <a:gd name="connsiteX4" fmla="*/ 1142742 w 1142742"/>
                <a:gd name="connsiteY4" fmla="*/ 820680 h 984820"/>
                <a:gd name="connsiteX5" fmla="*/ 978602 w 1142742"/>
                <a:gd name="connsiteY5" fmla="*/ 984820 h 984820"/>
                <a:gd name="connsiteX6" fmla="*/ 164140 w 1142742"/>
                <a:gd name="connsiteY6" fmla="*/ 984820 h 984820"/>
                <a:gd name="connsiteX7" fmla="*/ 0 w 1142742"/>
                <a:gd name="connsiteY7" fmla="*/ 820680 h 984820"/>
                <a:gd name="connsiteX8" fmla="*/ 0 w 1142742"/>
                <a:gd name="connsiteY8" fmla="*/ 164140 h 984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2742" h="984820">
                  <a:moveTo>
                    <a:pt x="0" y="164140"/>
                  </a:moveTo>
                  <a:cubicBezTo>
                    <a:pt x="0" y="73488"/>
                    <a:pt x="73488" y="0"/>
                    <a:pt x="164140" y="0"/>
                  </a:cubicBezTo>
                  <a:lnTo>
                    <a:pt x="978602" y="0"/>
                  </a:lnTo>
                  <a:cubicBezTo>
                    <a:pt x="1069254" y="0"/>
                    <a:pt x="1142742" y="73488"/>
                    <a:pt x="1142742" y="164140"/>
                  </a:cubicBezTo>
                  <a:lnTo>
                    <a:pt x="1142742" y="820680"/>
                  </a:lnTo>
                  <a:cubicBezTo>
                    <a:pt x="1142742" y="911332"/>
                    <a:pt x="1069254" y="984820"/>
                    <a:pt x="978602" y="984820"/>
                  </a:cubicBezTo>
                  <a:lnTo>
                    <a:pt x="164140" y="984820"/>
                  </a:lnTo>
                  <a:cubicBezTo>
                    <a:pt x="73488" y="984820"/>
                    <a:pt x="0" y="911332"/>
                    <a:pt x="0" y="820680"/>
                  </a:cubicBezTo>
                  <a:lnTo>
                    <a:pt x="0" y="16414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8235" tIns="58235" rIns="58235" bIns="13989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Activity 9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4113923" y="4538546"/>
              <a:ext cx="1274543" cy="245559"/>
            </a:xfrm>
            <a:custGeom>
              <a:avLst/>
              <a:gdLst>
                <a:gd name="connsiteX0" fmla="*/ 0 w 1274543"/>
                <a:gd name="connsiteY0" fmla="*/ 0 h 245559"/>
                <a:gd name="connsiteX1" fmla="*/ 1274543 w 1274543"/>
                <a:gd name="connsiteY1" fmla="*/ 0 h 245559"/>
                <a:gd name="connsiteX2" fmla="*/ 1274543 w 1274543"/>
                <a:gd name="connsiteY2" fmla="*/ 245559 h 245559"/>
                <a:gd name="connsiteX3" fmla="*/ 0 w 1274543"/>
                <a:gd name="connsiteY3" fmla="*/ 245559 h 245559"/>
                <a:gd name="connsiteX4" fmla="*/ 0 w 1274543"/>
                <a:gd name="connsiteY4" fmla="*/ 0 h 245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4543" h="245559">
                  <a:moveTo>
                    <a:pt x="0" y="0"/>
                  </a:moveTo>
                  <a:lnTo>
                    <a:pt x="1274543" y="0"/>
                  </a:lnTo>
                  <a:lnTo>
                    <a:pt x="1274543" y="245559"/>
                  </a:lnTo>
                  <a:lnTo>
                    <a:pt x="0" y="24555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</a:bodyPr>
            <a:lstStyle/>
            <a:p>
              <a:pPr lvl="0" algn="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900" b="1" kern="1200" dirty="0" err="1"/>
                <a:t>Exercise</a:t>
              </a:r>
              <a:r>
                <a:rPr lang="it-IT" sz="900" b="1" kern="1200" dirty="0"/>
                <a:t>: </a:t>
              </a:r>
              <a:r>
                <a:rPr lang="it-IT" sz="900" b="1" kern="1200" dirty="0" err="1"/>
                <a:t>Implement</a:t>
              </a:r>
              <a:r>
                <a:rPr lang="it-IT" sz="900" b="1" kern="1200" dirty="0"/>
                <a:t> some training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486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0B9F354-0716-4741-9F9F-024320AD8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41" y="1216224"/>
            <a:ext cx="5915025" cy="745629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chemeClr val="dk1"/>
                </a:solidFill>
              </a:rPr>
              <a:t>6 - Briefing in the </a:t>
            </a:r>
            <a:r>
              <a:rPr lang="it-IT" dirty="0" err="1">
                <a:solidFill>
                  <a:schemeClr val="dk1"/>
                </a:solidFill>
              </a:rPr>
              <a:t>pre</a:t>
            </a:r>
            <a:r>
              <a:rPr lang="it-IT" dirty="0">
                <a:solidFill>
                  <a:schemeClr val="dk1"/>
                </a:solidFill>
              </a:rPr>
              <a:t> </a:t>
            </a:r>
            <a:r>
              <a:rPr lang="it-IT" dirty="0" err="1">
                <a:solidFill>
                  <a:schemeClr val="dk1"/>
                </a:solidFill>
              </a:rPr>
              <a:t>intervention</a:t>
            </a:r>
            <a:r>
              <a:rPr lang="it-IT" dirty="0">
                <a:solidFill>
                  <a:schemeClr val="dk1"/>
                </a:solidFill>
              </a:rPr>
              <a:t> </a:t>
            </a:r>
            <a:r>
              <a:rPr lang="it-IT" dirty="0" err="1">
                <a:solidFill>
                  <a:schemeClr val="dk1"/>
                </a:solidFill>
              </a:rPr>
              <a:t>phase</a:t>
            </a:r>
            <a:r>
              <a:rPr lang="it-IT" dirty="0">
                <a:solidFill>
                  <a:schemeClr val="dk1"/>
                </a:solidFill>
              </a:rPr>
              <a:t/>
            </a:r>
            <a:br>
              <a:rPr lang="it-IT" dirty="0">
                <a:solidFill>
                  <a:schemeClr val="dk1"/>
                </a:solidFill>
              </a:rPr>
            </a:br>
            <a:endParaRPr lang="en-GB" dirty="0"/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569E34C1-3CEB-56E9-BC4F-B6AFB6A9FD9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773442"/>
            <a:ext cx="6858000" cy="4337028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71487" y="2022907"/>
            <a:ext cx="5915025" cy="2893986"/>
            <a:chOff x="471487" y="2022907"/>
            <a:chExt cx="5915025" cy="2893986"/>
          </a:xfrm>
        </p:grpSpPr>
        <p:sp>
          <p:nvSpPr>
            <p:cNvPr id="4" name="Rectangle 3"/>
            <p:cNvSpPr/>
            <p:nvPr/>
          </p:nvSpPr>
          <p:spPr>
            <a:xfrm>
              <a:off x="471487" y="2022907"/>
              <a:ext cx="5915025" cy="2893986"/>
            </a:xfrm>
            <a:prstGeom prst="rect">
              <a:avLst/>
            </a:prstGeom>
            <a:noFill/>
          </p:spPr>
        </p:sp>
        <p:sp>
          <p:nvSpPr>
            <p:cNvPr id="5" name="Freeform 4"/>
            <p:cNvSpPr/>
            <p:nvPr/>
          </p:nvSpPr>
          <p:spPr>
            <a:xfrm>
              <a:off x="4433056" y="3613115"/>
              <a:ext cx="91440" cy="32538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8439" y="0"/>
                  </a:moveTo>
                  <a:lnTo>
                    <a:pt x="48439" y="174704"/>
                  </a:lnTo>
                  <a:lnTo>
                    <a:pt x="45720" y="174704"/>
                  </a:lnTo>
                  <a:lnTo>
                    <a:pt x="45720" y="32538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3524015" y="2669694"/>
              <a:ext cx="957480" cy="2976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6956"/>
                  </a:lnTo>
                  <a:lnTo>
                    <a:pt x="957480" y="146956"/>
                  </a:lnTo>
                  <a:lnTo>
                    <a:pt x="957480" y="29763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2527756" y="3616842"/>
              <a:ext cx="91440" cy="30784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57166"/>
                  </a:lnTo>
                  <a:lnTo>
                    <a:pt x="51483" y="157166"/>
                  </a:lnTo>
                  <a:lnTo>
                    <a:pt x="51483" y="307848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2573476" y="2669694"/>
              <a:ext cx="950539" cy="3013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50539" y="0"/>
                  </a:moveTo>
                  <a:lnTo>
                    <a:pt x="950539" y="150682"/>
                  </a:lnTo>
                  <a:lnTo>
                    <a:pt x="0" y="150682"/>
                  </a:lnTo>
                  <a:lnTo>
                    <a:pt x="0" y="30136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2780086" y="2023911"/>
              <a:ext cx="1487859" cy="645782"/>
            </a:xfrm>
            <a:custGeom>
              <a:avLst/>
              <a:gdLst>
                <a:gd name="connsiteX0" fmla="*/ 0 w 1487859"/>
                <a:gd name="connsiteY0" fmla="*/ 107632 h 645782"/>
                <a:gd name="connsiteX1" fmla="*/ 107632 w 1487859"/>
                <a:gd name="connsiteY1" fmla="*/ 0 h 645782"/>
                <a:gd name="connsiteX2" fmla="*/ 1380227 w 1487859"/>
                <a:gd name="connsiteY2" fmla="*/ 0 h 645782"/>
                <a:gd name="connsiteX3" fmla="*/ 1487859 w 1487859"/>
                <a:gd name="connsiteY3" fmla="*/ 107632 h 645782"/>
                <a:gd name="connsiteX4" fmla="*/ 1487859 w 1487859"/>
                <a:gd name="connsiteY4" fmla="*/ 538150 h 645782"/>
                <a:gd name="connsiteX5" fmla="*/ 1380227 w 1487859"/>
                <a:gd name="connsiteY5" fmla="*/ 645782 h 645782"/>
                <a:gd name="connsiteX6" fmla="*/ 107632 w 1487859"/>
                <a:gd name="connsiteY6" fmla="*/ 645782 h 645782"/>
                <a:gd name="connsiteX7" fmla="*/ 0 w 1487859"/>
                <a:gd name="connsiteY7" fmla="*/ 538150 h 645782"/>
                <a:gd name="connsiteX8" fmla="*/ 0 w 1487859"/>
                <a:gd name="connsiteY8" fmla="*/ 107632 h 645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859" h="645782">
                  <a:moveTo>
                    <a:pt x="0" y="107632"/>
                  </a:moveTo>
                  <a:cubicBezTo>
                    <a:pt x="0" y="48188"/>
                    <a:pt x="48188" y="0"/>
                    <a:pt x="107632" y="0"/>
                  </a:cubicBezTo>
                  <a:lnTo>
                    <a:pt x="1380227" y="0"/>
                  </a:lnTo>
                  <a:cubicBezTo>
                    <a:pt x="1439671" y="0"/>
                    <a:pt x="1487859" y="48188"/>
                    <a:pt x="1487859" y="107632"/>
                  </a:cubicBezTo>
                  <a:lnTo>
                    <a:pt x="1487859" y="538150"/>
                  </a:lnTo>
                  <a:cubicBezTo>
                    <a:pt x="1487859" y="597594"/>
                    <a:pt x="1439671" y="645782"/>
                    <a:pt x="1380227" y="645782"/>
                  </a:cubicBezTo>
                  <a:lnTo>
                    <a:pt x="107632" y="645782"/>
                  </a:lnTo>
                  <a:cubicBezTo>
                    <a:pt x="48188" y="645782"/>
                    <a:pt x="0" y="597594"/>
                    <a:pt x="0" y="538150"/>
                  </a:cubicBezTo>
                  <a:lnTo>
                    <a:pt x="0" y="107632"/>
                  </a:lnTo>
                  <a:close/>
                </a:path>
              </a:pathLst>
            </a:cu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509" tIns="38509" rIns="38509" bIns="122651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050" kern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6. </a:t>
              </a:r>
              <a:r>
                <a:rPr lang="en-GB" sz="1050" b="0" i="0" u="none" kern="1200" noProof="0" dirty="0"/>
                <a:t>Do you brief your group</a:t>
              </a:r>
              <a:r>
                <a:rPr lang="en-GB" sz="1050" kern="1200" noProof="0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?</a:t>
              </a:r>
              <a:endParaRPr lang="it-IT" sz="1050" kern="1200" dirty="0"/>
            </a:p>
          </p:txBody>
        </p:sp>
        <p:sp>
          <p:nvSpPr>
            <p:cNvPr id="12" name="Freeform 11"/>
            <p:cNvSpPr/>
            <p:nvPr/>
          </p:nvSpPr>
          <p:spPr>
            <a:xfrm flipH="1">
              <a:off x="3712087" y="2629069"/>
              <a:ext cx="47640" cy="50954"/>
            </a:xfrm>
            <a:custGeom>
              <a:avLst/>
              <a:gdLst>
                <a:gd name="connsiteX0" fmla="*/ 0 w 47640"/>
                <a:gd name="connsiteY0" fmla="*/ 0 h 50954"/>
                <a:gd name="connsiteX1" fmla="*/ 47640 w 47640"/>
                <a:gd name="connsiteY1" fmla="*/ 0 h 50954"/>
                <a:gd name="connsiteX2" fmla="*/ 47640 w 47640"/>
                <a:gd name="connsiteY2" fmla="*/ 50954 h 50954"/>
                <a:gd name="connsiteX3" fmla="*/ 0 w 47640"/>
                <a:gd name="connsiteY3" fmla="*/ 50954 h 50954"/>
                <a:gd name="connsiteX4" fmla="*/ 0 w 47640"/>
                <a:gd name="connsiteY4" fmla="*/ 0 h 50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40" h="50954">
                  <a:moveTo>
                    <a:pt x="0" y="0"/>
                  </a:moveTo>
                  <a:lnTo>
                    <a:pt x="47640" y="0"/>
                  </a:lnTo>
                  <a:lnTo>
                    <a:pt x="47640" y="50954"/>
                  </a:lnTo>
                  <a:lnTo>
                    <a:pt x="0" y="50954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3175" rIns="12700" bIns="3175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/>
                <a:t> 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111885" y="2971059"/>
              <a:ext cx="923181" cy="645782"/>
            </a:xfrm>
            <a:custGeom>
              <a:avLst/>
              <a:gdLst>
                <a:gd name="connsiteX0" fmla="*/ 0 w 923181"/>
                <a:gd name="connsiteY0" fmla="*/ 107630 h 645782"/>
                <a:gd name="connsiteX1" fmla="*/ 107630 w 923181"/>
                <a:gd name="connsiteY1" fmla="*/ 0 h 645782"/>
                <a:gd name="connsiteX2" fmla="*/ 815551 w 923181"/>
                <a:gd name="connsiteY2" fmla="*/ 0 h 645782"/>
                <a:gd name="connsiteX3" fmla="*/ 923181 w 923181"/>
                <a:gd name="connsiteY3" fmla="*/ 107630 h 645782"/>
                <a:gd name="connsiteX4" fmla="*/ 923181 w 923181"/>
                <a:gd name="connsiteY4" fmla="*/ 538152 h 645782"/>
                <a:gd name="connsiteX5" fmla="*/ 815551 w 923181"/>
                <a:gd name="connsiteY5" fmla="*/ 645782 h 645782"/>
                <a:gd name="connsiteX6" fmla="*/ 107630 w 923181"/>
                <a:gd name="connsiteY6" fmla="*/ 645782 h 645782"/>
                <a:gd name="connsiteX7" fmla="*/ 0 w 923181"/>
                <a:gd name="connsiteY7" fmla="*/ 538152 h 645782"/>
                <a:gd name="connsiteX8" fmla="*/ 0 w 923181"/>
                <a:gd name="connsiteY8" fmla="*/ 107630 h 645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3181" h="645782">
                  <a:moveTo>
                    <a:pt x="0" y="107630"/>
                  </a:moveTo>
                  <a:cubicBezTo>
                    <a:pt x="0" y="48188"/>
                    <a:pt x="48188" y="0"/>
                    <a:pt x="107630" y="0"/>
                  </a:cubicBezTo>
                  <a:lnTo>
                    <a:pt x="815551" y="0"/>
                  </a:lnTo>
                  <a:cubicBezTo>
                    <a:pt x="874993" y="0"/>
                    <a:pt x="923181" y="48188"/>
                    <a:pt x="923181" y="107630"/>
                  </a:cubicBezTo>
                  <a:lnTo>
                    <a:pt x="923181" y="538152"/>
                  </a:lnTo>
                  <a:cubicBezTo>
                    <a:pt x="923181" y="597594"/>
                    <a:pt x="874993" y="645782"/>
                    <a:pt x="815551" y="645782"/>
                  </a:cubicBezTo>
                  <a:lnTo>
                    <a:pt x="107630" y="645782"/>
                  </a:lnTo>
                  <a:cubicBezTo>
                    <a:pt x="48188" y="645782"/>
                    <a:pt x="0" y="597594"/>
                    <a:pt x="0" y="538152"/>
                  </a:cubicBezTo>
                  <a:lnTo>
                    <a:pt x="0" y="10763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" tIns="41684" rIns="41684" bIns="122651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/>
                <a:t>No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1904076" y="4692030"/>
              <a:ext cx="50851" cy="45719"/>
            </a:xfrm>
            <a:custGeom>
              <a:avLst/>
              <a:gdLst>
                <a:gd name="connsiteX0" fmla="*/ 0 w 50851"/>
                <a:gd name="connsiteY0" fmla="*/ 0 h 45719"/>
                <a:gd name="connsiteX1" fmla="*/ 50851 w 50851"/>
                <a:gd name="connsiteY1" fmla="*/ 0 h 45719"/>
                <a:gd name="connsiteX2" fmla="*/ 50851 w 50851"/>
                <a:gd name="connsiteY2" fmla="*/ 45719 h 45719"/>
                <a:gd name="connsiteX3" fmla="*/ 0 w 50851"/>
                <a:gd name="connsiteY3" fmla="*/ 45719 h 45719"/>
                <a:gd name="connsiteX4" fmla="*/ 0 w 50851"/>
                <a:gd name="connsiteY4" fmla="*/ 0 h 4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51" h="45719">
                  <a:moveTo>
                    <a:pt x="0" y="0"/>
                  </a:moveTo>
                  <a:lnTo>
                    <a:pt x="50851" y="0"/>
                  </a:lnTo>
                  <a:lnTo>
                    <a:pt x="50851" y="45719"/>
                  </a:lnTo>
                  <a:lnTo>
                    <a:pt x="0" y="45719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3175" rIns="12700" bIns="3175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/>
                <a:t> </a:t>
              </a:r>
              <a:r>
                <a:rPr lang="it-IT" sz="500" i="1" kern="1200"/>
                <a:t> 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023567" y="3924690"/>
              <a:ext cx="1111344" cy="971017"/>
            </a:xfrm>
            <a:custGeom>
              <a:avLst/>
              <a:gdLst>
                <a:gd name="connsiteX0" fmla="*/ 0 w 1111344"/>
                <a:gd name="connsiteY0" fmla="*/ 161836 h 971017"/>
                <a:gd name="connsiteX1" fmla="*/ 161836 w 1111344"/>
                <a:gd name="connsiteY1" fmla="*/ 0 h 971017"/>
                <a:gd name="connsiteX2" fmla="*/ 949508 w 1111344"/>
                <a:gd name="connsiteY2" fmla="*/ 0 h 971017"/>
                <a:gd name="connsiteX3" fmla="*/ 1111344 w 1111344"/>
                <a:gd name="connsiteY3" fmla="*/ 161836 h 971017"/>
                <a:gd name="connsiteX4" fmla="*/ 1111344 w 1111344"/>
                <a:gd name="connsiteY4" fmla="*/ 809181 h 971017"/>
                <a:gd name="connsiteX5" fmla="*/ 949508 w 1111344"/>
                <a:gd name="connsiteY5" fmla="*/ 971017 h 971017"/>
                <a:gd name="connsiteX6" fmla="*/ 161836 w 1111344"/>
                <a:gd name="connsiteY6" fmla="*/ 971017 h 971017"/>
                <a:gd name="connsiteX7" fmla="*/ 0 w 1111344"/>
                <a:gd name="connsiteY7" fmla="*/ 809181 h 971017"/>
                <a:gd name="connsiteX8" fmla="*/ 0 w 1111344"/>
                <a:gd name="connsiteY8" fmla="*/ 161836 h 971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11344" h="971017">
                  <a:moveTo>
                    <a:pt x="0" y="161836"/>
                  </a:moveTo>
                  <a:cubicBezTo>
                    <a:pt x="0" y="72456"/>
                    <a:pt x="72456" y="0"/>
                    <a:pt x="161836" y="0"/>
                  </a:cubicBezTo>
                  <a:lnTo>
                    <a:pt x="949508" y="0"/>
                  </a:lnTo>
                  <a:cubicBezTo>
                    <a:pt x="1038888" y="0"/>
                    <a:pt x="1111344" y="72456"/>
                    <a:pt x="1111344" y="161836"/>
                  </a:cubicBezTo>
                  <a:lnTo>
                    <a:pt x="1111344" y="809181"/>
                  </a:lnTo>
                  <a:cubicBezTo>
                    <a:pt x="1111344" y="898561"/>
                    <a:pt x="1038888" y="971017"/>
                    <a:pt x="949508" y="971017"/>
                  </a:cubicBezTo>
                  <a:lnTo>
                    <a:pt x="161836" y="971017"/>
                  </a:lnTo>
                  <a:cubicBezTo>
                    <a:pt x="72456" y="971017"/>
                    <a:pt x="0" y="898561"/>
                    <a:pt x="0" y="809181"/>
                  </a:cubicBezTo>
                  <a:lnTo>
                    <a:pt x="0" y="161836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560" tIns="57560" rIns="57560" bIns="138527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Activity 10.1 and 10.2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1868359" y="4584253"/>
              <a:ext cx="1435331" cy="212955"/>
            </a:xfrm>
            <a:custGeom>
              <a:avLst/>
              <a:gdLst>
                <a:gd name="connsiteX0" fmla="*/ 0 w 1435331"/>
                <a:gd name="connsiteY0" fmla="*/ 0 h 212955"/>
                <a:gd name="connsiteX1" fmla="*/ 1435331 w 1435331"/>
                <a:gd name="connsiteY1" fmla="*/ 0 h 212955"/>
                <a:gd name="connsiteX2" fmla="*/ 1435331 w 1435331"/>
                <a:gd name="connsiteY2" fmla="*/ 212955 h 212955"/>
                <a:gd name="connsiteX3" fmla="*/ 0 w 1435331"/>
                <a:gd name="connsiteY3" fmla="*/ 212955 h 212955"/>
                <a:gd name="connsiteX4" fmla="*/ 0 w 1435331"/>
                <a:gd name="connsiteY4" fmla="*/ 0 h 2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35331" h="212955">
                  <a:moveTo>
                    <a:pt x="0" y="0"/>
                  </a:moveTo>
                  <a:lnTo>
                    <a:pt x="1435331" y="0"/>
                  </a:lnTo>
                  <a:lnTo>
                    <a:pt x="1435331" y="212955"/>
                  </a:lnTo>
                  <a:lnTo>
                    <a:pt x="0" y="21295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anchor="ctr" anchorCtr="0">
              <a:noAutofit/>
            </a:bodyPr>
            <a:lstStyle/>
            <a:p>
              <a:pPr lvl="0" algn="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900" b="1" kern="1200" dirty="0"/>
                <a:t>Training: </a:t>
              </a:r>
              <a:r>
                <a:rPr lang="it-IT" sz="900" b="1" kern="1200" dirty="0" err="1"/>
                <a:t>organise</a:t>
              </a:r>
              <a:r>
                <a:rPr lang="it-IT" sz="900" b="1" kern="1200" dirty="0"/>
                <a:t> a briefing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033656" y="2967333"/>
              <a:ext cx="895679" cy="645782"/>
            </a:xfrm>
            <a:custGeom>
              <a:avLst/>
              <a:gdLst>
                <a:gd name="connsiteX0" fmla="*/ 0 w 895679"/>
                <a:gd name="connsiteY0" fmla="*/ 107632 h 645782"/>
                <a:gd name="connsiteX1" fmla="*/ 107632 w 895679"/>
                <a:gd name="connsiteY1" fmla="*/ 0 h 645782"/>
                <a:gd name="connsiteX2" fmla="*/ 788047 w 895679"/>
                <a:gd name="connsiteY2" fmla="*/ 0 h 645782"/>
                <a:gd name="connsiteX3" fmla="*/ 895679 w 895679"/>
                <a:gd name="connsiteY3" fmla="*/ 107632 h 645782"/>
                <a:gd name="connsiteX4" fmla="*/ 895679 w 895679"/>
                <a:gd name="connsiteY4" fmla="*/ 538150 h 645782"/>
                <a:gd name="connsiteX5" fmla="*/ 788047 w 895679"/>
                <a:gd name="connsiteY5" fmla="*/ 645782 h 645782"/>
                <a:gd name="connsiteX6" fmla="*/ 107632 w 895679"/>
                <a:gd name="connsiteY6" fmla="*/ 645782 h 645782"/>
                <a:gd name="connsiteX7" fmla="*/ 0 w 895679"/>
                <a:gd name="connsiteY7" fmla="*/ 538150 h 645782"/>
                <a:gd name="connsiteX8" fmla="*/ 0 w 895679"/>
                <a:gd name="connsiteY8" fmla="*/ 107632 h 645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5679" h="645782">
                  <a:moveTo>
                    <a:pt x="0" y="107632"/>
                  </a:moveTo>
                  <a:cubicBezTo>
                    <a:pt x="0" y="48188"/>
                    <a:pt x="48188" y="0"/>
                    <a:pt x="107632" y="0"/>
                  </a:cubicBezTo>
                  <a:lnTo>
                    <a:pt x="788047" y="0"/>
                  </a:lnTo>
                  <a:cubicBezTo>
                    <a:pt x="847491" y="0"/>
                    <a:pt x="895679" y="48188"/>
                    <a:pt x="895679" y="107632"/>
                  </a:cubicBezTo>
                  <a:lnTo>
                    <a:pt x="895679" y="538150"/>
                  </a:lnTo>
                  <a:cubicBezTo>
                    <a:pt x="895679" y="597594"/>
                    <a:pt x="847491" y="645782"/>
                    <a:pt x="788047" y="645782"/>
                  </a:cubicBezTo>
                  <a:lnTo>
                    <a:pt x="107632" y="645782"/>
                  </a:lnTo>
                  <a:cubicBezTo>
                    <a:pt x="48188" y="645782"/>
                    <a:pt x="0" y="597594"/>
                    <a:pt x="0" y="538150"/>
                  </a:cubicBezTo>
                  <a:lnTo>
                    <a:pt x="0" y="10763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" tIns="41684" rIns="41684" bIns="122651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/>
                <a:t>Yes</a:t>
              </a:r>
            </a:p>
          </p:txBody>
        </p:sp>
        <p:sp>
          <p:nvSpPr>
            <p:cNvPr id="18" name="Freeform 17"/>
            <p:cNvSpPr/>
            <p:nvPr/>
          </p:nvSpPr>
          <p:spPr>
            <a:xfrm rot="10800000">
              <a:off x="5819896" y="3805101"/>
              <a:ext cx="46540" cy="112229"/>
            </a:xfrm>
            <a:custGeom>
              <a:avLst/>
              <a:gdLst>
                <a:gd name="connsiteX0" fmla="*/ 0 w 46540"/>
                <a:gd name="connsiteY0" fmla="*/ 0 h 112228"/>
                <a:gd name="connsiteX1" fmla="*/ 46540 w 46540"/>
                <a:gd name="connsiteY1" fmla="*/ 0 h 112228"/>
                <a:gd name="connsiteX2" fmla="*/ 46540 w 46540"/>
                <a:gd name="connsiteY2" fmla="*/ 112228 h 112228"/>
                <a:gd name="connsiteX3" fmla="*/ 0 w 46540"/>
                <a:gd name="connsiteY3" fmla="*/ 112228 h 112228"/>
                <a:gd name="connsiteX4" fmla="*/ 0 w 46540"/>
                <a:gd name="connsiteY4" fmla="*/ 0 h 112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540" h="112228">
                  <a:moveTo>
                    <a:pt x="46539" y="0"/>
                  </a:moveTo>
                  <a:lnTo>
                    <a:pt x="1" y="0"/>
                  </a:lnTo>
                  <a:lnTo>
                    <a:pt x="1" y="112228"/>
                  </a:lnTo>
                  <a:lnTo>
                    <a:pt x="46539" y="112228"/>
                  </a:lnTo>
                  <a:lnTo>
                    <a:pt x="46539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4445" rIns="17780" bIns="4445" numCol="1" spcCol="1270" anchor="ctr" anchorCtr="0">
              <a:noAutofit/>
            </a:bodyPr>
            <a:lstStyle/>
            <a:p>
              <a:pPr lvl="0" algn="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700" kern="1200"/>
                <a:t> </a:t>
              </a:r>
              <a:r>
                <a:rPr lang="it-IT" sz="700" i="1" kern="1200"/>
                <a:t> 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3911685" y="3938502"/>
              <a:ext cx="1134182" cy="977443"/>
            </a:xfrm>
            <a:custGeom>
              <a:avLst/>
              <a:gdLst>
                <a:gd name="connsiteX0" fmla="*/ 0 w 1134182"/>
                <a:gd name="connsiteY0" fmla="*/ 162910 h 977443"/>
                <a:gd name="connsiteX1" fmla="*/ 162910 w 1134182"/>
                <a:gd name="connsiteY1" fmla="*/ 0 h 977443"/>
                <a:gd name="connsiteX2" fmla="*/ 971272 w 1134182"/>
                <a:gd name="connsiteY2" fmla="*/ 0 h 977443"/>
                <a:gd name="connsiteX3" fmla="*/ 1134182 w 1134182"/>
                <a:gd name="connsiteY3" fmla="*/ 162910 h 977443"/>
                <a:gd name="connsiteX4" fmla="*/ 1134182 w 1134182"/>
                <a:gd name="connsiteY4" fmla="*/ 814533 h 977443"/>
                <a:gd name="connsiteX5" fmla="*/ 971272 w 1134182"/>
                <a:gd name="connsiteY5" fmla="*/ 977443 h 977443"/>
                <a:gd name="connsiteX6" fmla="*/ 162910 w 1134182"/>
                <a:gd name="connsiteY6" fmla="*/ 977443 h 977443"/>
                <a:gd name="connsiteX7" fmla="*/ 0 w 1134182"/>
                <a:gd name="connsiteY7" fmla="*/ 814533 h 977443"/>
                <a:gd name="connsiteX8" fmla="*/ 0 w 1134182"/>
                <a:gd name="connsiteY8" fmla="*/ 162910 h 977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4182" h="977443">
                  <a:moveTo>
                    <a:pt x="0" y="162910"/>
                  </a:moveTo>
                  <a:cubicBezTo>
                    <a:pt x="0" y="72937"/>
                    <a:pt x="72937" y="0"/>
                    <a:pt x="162910" y="0"/>
                  </a:cubicBezTo>
                  <a:lnTo>
                    <a:pt x="971272" y="0"/>
                  </a:lnTo>
                  <a:cubicBezTo>
                    <a:pt x="1061245" y="0"/>
                    <a:pt x="1134182" y="72937"/>
                    <a:pt x="1134182" y="162910"/>
                  </a:cubicBezTo>
                  <a:lnTo>
                    <a:pt x="1134182" y="814533"/>
                  </a:lnTo>
                  <a:cubicBezTo>
                    <a:pt x="1134182" y="904506"/>
                    <a:pt x="1061245" y="977443"/>
                    <a:pt x="971272" y="977443"/>
                  </a:cubicBezTo>
                  <a:lnTo>
                    <a:pt x="162910" y="977443"/>
                  </a:lnTo>
                  <a:cubicBezTo>
                    <a:pt x="72937" y="977443"/>
                    <a:pt x="0" y="904506"/>
                    <a:pt x="0" y="814533"/>
                  </a:cubicBezTo>
                  <a:lnTo>
                    <a:pt x="0" y="16291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875" tIns="57875" rIns="57875" bIns="13884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Activity 11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3760427" y="4603531"/>
              <a:ext cx="1310998" cy="221298"/>
            </a:xfrm>
            <a:custGeom>
              <a:avLst/>
              <a:gdLst>
                <a:gd name="connsiteX0" fmla="*/ 0 w 1310998"/>
                <a:gd name="connsiteY0" fmla="*/ 0 h 221298"/>
                <a:gd name="connsiteX1" fmla="*/ 1310998 w 1310998"/>
                <a:gd name="connsiteY1" fmla="*/ 0 h 221298"/>
                <a:gd name="connsiteX2" fmla="*/ 1310998 w 1310998"/>
                <a:gd name="connsiteY2" fmla="*/ 221298 h 221298"/>
                <a:gd name="connsiteX3" fmla="*/ 0 w 1310998"/>
                <a:gd name="connsiteY3" fmla="*/ 221298 h 221298"/>
                <a:gd name="connsiteX4" fmla="*/ 0 w 1310998"/>
                <a:gd name="connsiteY4" fmla="*/ 0 h 221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0998" h="221298">
                  <a:moveTo>
                    <a:pt x="0" y="0"/>
                  </a:moveTo>
                  <a:lnTo>
                    <a:pt x="1310998" y="0"/>
                  </a:lnTo>
                  <a:lnTo>
                    <a:pt x="1310998" y="221298"/>
                  </a:lnTo>
                  <a:lnTo>
                    <a:pt x="0" y="22129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5080" rIns="20320" bIns="5080" numCol="1" spcCol="1270" anchor="ctr" anchorCtr="0">
              <a:noAutofit/>
            </a:bodyPr>
            <a:lstStyle/>
            <a:p>
              <a:pPr lvl="0" algn="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800" b="1" kern="1200" dirty="0"/>
                <a:t>Training: </a:t>
              </a:r>
              <a:r>
                <a:rPr lang="it-IT" sz="800" b="1" kern="1200" dirty="0" err="1"/>
                <a:t>Organise</a:t>
              </a:r>
              <a:r>
                <a:rPr lang="it-IT" sz="800" b="1" kern="1200" dirty="0"/>
                <a:t> a briefing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72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0B9F354-0716-4741-9F9F-024320AD8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855" y="1517307"/>
            <a:ext cx="5915025" cy="74562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chemeClr val="dk1"/>
                </a:solidFill>
              </a:rPr>
              <a:t>Check the overall content of L.U. 9</a:t>
            </a:r>
            <a:br>
              <a:rPr lang="en-GB" dirty="0">
                <a:solidFill>
                  <a:schemeClr val="dk1"/>
                </a:solidFill>
              </a:rPr>
            </a:br>
            <a:r>
              <a:rPr lang="en-GB" dirty="0">
                <a:solidFill>
                  <a:schemeClr val="dk1"/>
                </a:solidFill>
              </a:rPr>
              <a:t/>
            </a:r>
            <a:br>
              <a:rPr lang="en-GB" dirty="0">
                <a:solidFill>
                  <a:schemeClr val="dk1"/>
                </a:solidFill>
              </a:rPr>
            </a:br>
            <a:r>
              <a:rPr lang="en-US" sz="2700" dirty="0">
                <a:sym typeface="Calibri"/>
              </a:rPr>
              <a:t>Peer support:</a:t>
            </a:r>
            <a:br>
              <a:rPr lang="en-US" sz="2700" dirty="0">
                <a:sym typeface="Calibri"/>
              </a:rPr>
            </a:br>
            <a:r>
              <a:rPr lang="en-US" sz="2700" dirty="0">
                <a:sym typeface="Calibri"/>
              </a:rPr>
              <a:t> having a supportive context is crucial to enhance resilience</a:t>
            </a:r>
            <a:r>
              <a:rPr lang="it-IT" dirty="0">
                <a:solidFill>
                  <a:schemeClr val="dk1"/>
                </a:solidFill>
              </a:rPr>
              <a:t/>
            </a:r>
            <a:br>
              <a:rPr lang="it-IT" dirty="0">
                <a:solidFill>
                  <a:schemeClr val="dk1"/>
                </a:solidFill>
              </a:rPr>
            </a:br>
            <a:r>
              <a:rPr lang="it-IT" dirty="0">
                <a:solidFill>
                  <a:schemeClr val="dk1"/>
                </a:solidFill>
              </a:rPr>
              <a:t/>
            </a:r>
            <a:br>
              <a:rPr lang="it-IT" dirty="0">
                <a:solidFill>
                  <a:schemeClr val="dk1"/>
                </a:solidFill>
              </a:rPr>
            </a:br>
            <a:endParaRPr lang="en-GB" dirty="0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AB34FF70-4899-8DFE-B6F4-F5A2727EFDA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789" y="2767845"/>
            <a:ext cx="6342421" cy="2572848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71488" y="2527100"/>
            <a:ext cx="5915025" cy="2893986"/>
            <a:chOff x="471488" y="2527100"/>
            <a:chExt cx="5915025" cy="2893986"/>
          </a:xfrm>
        </p:grpSpPr>
        <p:sp>
          <p:nvSpPr>
            <p:cNvPr id="4" name="Rectangle 3"/>
            <p:cNvSpPr/>
            <p:nvPr/>
          </p:nvSpPr>
          <p:spPr>
            <a:xfrm>
              <a:off x="471488" y="2527100"/>
              <a:ext cx="5915025" cy="2893986"/>
            </a:xfrm>
            <a:prstGeom prst="rect">
              <a:avLst/>
            </a:prstGeom>
            <a:noFill/>
          </p:spPr>
        </p:sp>
        <p:sp>
          <p:nvSpPr>
            <p:cNvPr id="5" name="Freeform 4"/>
            <p:cNvSpPr/>
            <p:nvPr/>
          </p:nvSpPr>
          <p:spPr>
            <a:xfrm>
              <a:off x="4364934" y="4128584"/>
              <a:ext cx="91440" cy="30745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55632"/>
                  </a:lnTo>
                  <a:lnTo>
                    <a:pt x="46854" y="155632"/>
                  </a:lnTo>
                  <a:lnTo>
                    <a:pt x="46854" y="30745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3506259" y="3178043"/>
              <a:ext cx="904394" cy="2998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8065"/>
                  </a:lnTo>
                  <a:lnTo>
                    <a:pt x="904394" y="148065"/>
                  </a:lnTo>
                  <a:lnTo>
                    <a:pt x="904394" y="29988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2567104" y="4132339"/>
              <a:ext cx="91440" cy="31017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7385" y="0"/>
                  </a:moveTo>
                  <a:lnTo>
                    <a:pt x="47385" y="158352"/>
                  </a:lnTo>
                  <a:lnTo>
                    <a:pt x="45720" y="158352"/>
                  </a:lnTo>
                  <a:lnTo>
                    <a:pt x="45720" y="31017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2614489" y="3178043"/>
              <a:ext cx="891770" cy="3036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891770" y="0"/>
                  </a:moveTo>
                  <a:lnTo>
                    <a:pt x="891770" y="151819"/>
                  </a:lnTo>
                  <a:lnTo>
                    <a:pt x="0" y="151819"/>
                  </a:lnTo>
                  <a:lnTo>
                    <a:pt x="0" y="30363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2756715" y="2527386"/>
              <a:ext cx="1499088" cy="650656"/>
            </a:xfrm>
            <a:custGeom>
              <a:avLst/>
              <a:gdLst>
                <a:gd name="connsiteX0" fmla="*/ 0 w 1499088"/>
                <a:gd name="connsiteY0" fmla="*/ 108445 h 650656"/>
                <a:gd name="connsiteX1" fmla="*/ 108445 w 1499088"/>
                <a:gd name="connsiteY1" fmla="*/ 0 h 650656"/>
                <a:gd name="connsiteX2" fmla="*/ 1390643 w 1499088"/>
                <a:gd name="connsiteY2" fmla="*/ 0 h 650656"/>
                <a:gd name="connsiteX3" fmla="*/ 1499088 w 1499088"/>
                <a:gd name="connsiteY3" fmla="*/ 108445 h 650656"/>
                <a:gd name="connsiteX4" fmla="*/ 1499088 w 1499088"/>
                <a:gd name="connsiteY4" fmla="*/ 542211 h 650656"/>
                <a:gd name="connsiteX5" fmla="*/ 1390643 w 1499088"/>
                <a:gd name="connsiteY5" fmla="*/ 650656 h 650656"/>
                <a:gd name="connsiteX6" fmla="*/ 108445 w 1499088"/>
                <a:gd name="connsiteY6" fmla="*/ 650656 h 650656"/>
                <a:gd name="connsiteX7" fmla="*/ 0 w 1499088"/>
                <a:gd name="connsiteY7" fmla="*/ 542211 h 650656"/>
                <a:gd name="connsiteX8" fmla="*/ 0 w 1499088"/>
                <a:gd name="connsiteY8" fmla="*/ 108445 h 65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9088" h="650656">
                  <a:moveTo>
                    <a:pt x="0" y="108445"/>
                  </a:moveTo>
                  <a:cubicBezTo>
                    <a:pt x="0" y="48552"/>
                    <a:pt x="48552" y="0"/>
                    <a:pt x="108445" y="0"/>
                  </a:cubicBezTo>
                  <a:lnTo>
                    <a:pt x="1390643" y="0"/>
                  </a:lnTo>
                  <a:cubicBezTo>
                    <a:pt x="1450536" y="0"/>
                    <a:pt x="1499088" y="48552"/>
                    <a:pt x="1499088" y="108445"/>
                  </a:cubicBezTo>
                  <a:lnTo>
                    <a:pt x="1499088" y="542211"/>
                  </a:lnTo>
                  <a:cubicBezTo>
                    <a:pt x="1499088" y="602104"/>
                    <a:pt x="1450536" y="650656"/>
                    <a:pt x="1390643" y="650656"/>
                  </a:cubicBezTo>
                  <a:lnTo>
                    <a:pt x="108445" y="650656"/>
                  </a:lnTo>
                  <a:cubicBezTo>
                    <a:pt x="48552" y="650656"/>
                    <a:pt x="0" y="602104"/>
                    <a:pt x="0" y="542211"/>
                  </a:cubicBezTo>
                  <a:lnTo>
                    <a:pt x="0" y="108445"/>
                  </a:lnTo>
                  <a:close/>
                </a:path>
              </a:pathLst>
            </a:cu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382" tIns="39382" rIns="39382" bIns="123577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kern="1200" noProof="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Do members feel peer support</a:t>
              </a:r>
              <a:r>
                <a:rPr lang="it-IT" sz="1050" kern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?</a:t>
              </a:r>
              <a:endParaRPr lang="it-IT" sz="1050" kern="1200" dirty="0"/>
            </a:p>
          </p:txBody>
        </p:sp>
        <p:sp>
          <p:nvSpPr>
            <p:cNvPr id="12" name="Freeform 11"/>
            <p:cNvSpPr/>
            <p:nvPr/>
          </p:nvSpPr>
          <p:spPr>
            <a:xfrm rot="10800000" flipH="1">
              <a:off x="5449375" y="3116479"/>
              <a:ext cx="66153" cy="46891"/>
            </a:xfrm>
            <a:custGeom>
              <a:avLst/>
              <a:gdLst>
                <a:gd name="connsiteX0" fmla="*/ 0 w 66153"/>
                <a:gd name="connsiteY0" fmla="*/ 0 h 46890"/>
                <a:gd name="connsiteX1" fmla="*/ 66153 w 66153"/>
                <a:gd name="connsiteY1" fmla="*/ 0 h 46890"/>
                <a:gd name="connsiteX2" fmla="*/ 66153 w 66153"/>
                <a:gd name="connsiteY2" fmla="*/ 46890 h 46890"/>
                <a:gd name="connsiteX3" fmla="*/ 0 w 66153"/>
                <a:gd name="connsiteY3" fmla="*/ 46890 h 46890"/>
                <a:gd name="connsiteX4" fmla="*/ 0 w 66153"/>
                <a:gd name="connsiteY4" fmla="*/ 0 h 4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153" h="46890">
                  <a:moveTo>
                    <a:pt x="66153" y="0"/>
                  </a:moveTo>
                  <a:lnTo>
                    <a:pt x="0" y="0"/>
                  </a:lnTo>
                  <a:lnTo>
                    <a:pt x="0" y="46890"/>
                  </a:lnTo>
                  <a:lnTo>
                    <a:pt x="66153" y="46890"/>
                  </a:lnTo>
                  <a:lnTo>
                    <a:pt x="66153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699" tIns="3173" rIns="12701" bIns="3177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/>
                <a:t> 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149414" y="3481682"/>
              <a:ext cx="930148" cy="650656"/>
            </a:xfrm>
            <a:custGeom>
              <a:avLst/>
              <a:gdLst>
                <a:gd name="connsiteX0" fmla="*/ 0 w 930148"/>
                <a:gd name="connsiteY0" fmla="*/ 108443 h 650656"/>
                <a:gd name="connsiteX1" fmla="*/ 108443 w 930148"/>
                <a:gd name="connsiteY1" fmla="*/ 0 h 650656"/>
                <a:gd name="connsiteX2" fmla="*/ 821705 w 930148"/>
                <a:gd name="connsiteY2" fmla="*/ 0 h 650656"/>
                <a:gd name="connsiteX3" fmla="*/ 930148 w 930148"/>
                <a:gd name="connsiteY3" fmla="*/ 108443 h 650656"/>
                <a:gd name="connsiteX4" fmla="*/ 930148 w 930148"/>
                <a:gd name="connsiteY4" fmla="*/ 542213 h 650656"/>
                <a:gd name="connsiteX5" fmla="*/ 821705 w 930148"/>
                <a:gd name="connsiteY5" fmla="*/ 650656 h 650656"/>
                <a:gd name="connsiteX6" fmla="*/ 108443 w 930148"/>
                <a:gd name="connsiteY6" fmla="*/ 650656 h 650656"/>
                <a:gd name="connsiteX7" fmla="*/ 0 w 930148"/>
                <a:gd name="connsiteY7" fmla="*/ 542213 h 650656"/>
                <a:gd name="connsiteX8" fmla="*/ 0 w 930148"/>
                <a:gd name="connsiteY8" fmla="*/ 108443 h 65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0148" h="650656">
                  <a:moveTo>
                    <a:pt x="0" y="108443"/>
                  </a:moveTo>
                  <a:cubicBezTo>
                    <a:pt x="0" y="48552"/>
                    <a:pt x="48552" y="0"/>
                    <a:pt x="108443" y="0"/>
                  </a:cubicBezTo>
                  <a:lnTo>
                    <a:pt x="821705" y="0"/>
                  </a:lnTo>
                  <a:cubicBezTo>
                    <a:pt x="881596" y="0"/>
                    <a:pt x="930148" y="48552"/>
                    <a:pt x="930148" y="108443"/>
                  </a:cubicBezTo>
                  <a:lnTo>
                    <a:pt x="930148" y="542213"/>
                  </a:lnTo>
                  <a:cubicBezTo>
                    <a:pt x="930148" y="602104"/>
                    <a:pt x="881596" y="650656"/>
                    <a:pt x="821705" y="650656"/>
                  </a:cubicBezTo>
                  <a:lnTo>
                    <a:pt x="108443" y="650656"/>
                  </a:lnTo>
                  <a:cubicBezTo>
                    <a:pt x="48552" y="650656"/>
                    <a:pt x="0" y="602104"/>
                    <a:pt x="0" y="542213"/>
                  </a:cubicBezTo>
                  <a:lnTo>
                    <a:pt x="0" y="108443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922" tIns="41922" rIns="41922" bIns="123577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/>
                <a:t>No</a:t>
              </a:r>
            </a:p>
          </p:txBody>
        </p:sp>
        <p:sp>
          <p:nvSpPr>
            <p:cNvPr id="14" name="Freeform 13"/>
            <p:cNvSpPr/>
            <p:nvPr/>
          </p:nvSpPr>
          <p:spPr>
            <a:xfrm rot="10800000">
              <a:off x="5511128" y="3705319"/>
              <a:ext cx="441243" cy="46772"/>
            </a:xfrm>
            <a:custGeom>
              <a:avLst/>
              <a:gdLst>
                <a:gd name="connsiteX0" fmla="*/ 0 w 441243"/>
                <a:gd name="connsiteY0" fmla="*/ 0 h 46771"/>
                <a:gd name="connsiteX1" fmla="*/ 441243 w 441243"/>
                <a:gd name="connsiteY1" fmla="*/ 0 h 46771"/>
                <a:gd name="connsiteX2" fmla="*/ 441243 w 441243"/>
                <a:gd name="connsiteY2" fmla="*/ 46771 h 46771"/>
                <a:gd name="connsiteX3" fmla="*/ 0 w 441243"/>
                <a:gd name="connsiteY3" fmla="*/ 46771 h 46771"/>
                <a:gd name="connsiteX4" fmla="*/ 0 w 441243"/>
                <a:gd name="connsiteY4" fmla="*/ 0 h 4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1243" h="46771">
                  <a:moveTo>
                    <a:pt x="441243" y="1"/>
                  </a:moveTo>
                  <a:lnTo>
                    <a:pt x="0" y="1"/>
                  </a:lnTo>
                  <a:lnTo>
                    <a:pt x="0" y="46770"/>
                  </a:lnTo>
                  <a:lnTo>
                    <a:pt x="441243" y="46770"/>
                  </a:lnTo>
                  <a:lnTo>
                    <a:pt x="441243" y="1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699" tIns="3176" rIns="12701" bIns="3174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/>
                <a:t> </a:t>
              </a:r>
              <a:r>
                <a:rPr lang="it-IT" sz="500" i="1" kern="1200"/>
                <a:t> 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052957" y="4442511"/>
              <a:ext cx="1119732" cy="978346"/>
            </a:xfrm>
            <a:custGeom>
              <a:avLst/>
              <a:gdLst>
                <a:gd name="connsiteX0" fmla="*/ 0 w 1119732"/>
                <a:gd name="connsiteY0" fmla="*/ 163058 h 978346"/>
                <a:gd name="connsiteX1" fmla="*/ 163058 w 1119732"/>
                <a:gd name="connsiteY1" fmla="*/ 0 h 978346"/>
                <a:gd name="connsiteX2" fmla="*/ 956674 w 1119732"/>
                <a:gd name="connsiteY2" fmla="*/ 0 h 978346"/>
                <a:gd name="connsiteX3" fmla="*/ 1119732 w 1119732"/>
                <a:gd name="connsiteY3" fmla="*/ 163058 h 978346"/>
                <a:gd name="connsiteX4" fmla="*/ 1119732 w 1119732"/>
                <a:gd name="connsiteY4" fmla="*/ 815288 h 978346"/>
                <a:gd name="connsiteX5" fmla="*/ 956674 w 1119732"/>
                <a:gd name="connsiteY5" fmla="*/ 978346 h 978346"/>
                <a:gd name="connsiteX6" fmla="*/ 163058 w 1119732"/>
                <a:gd name="connsiteY6" fmla="*/ 978346 h 978346"/>
                <a:gd name="connsiteX7" fmla="*/ 0 w 1119732"/>
                <a:gd name="connsiteY7" fmla="*/ 815288 h 978346"/>
                <a:gd name="connsiteX8" fmla="*/ 0 w 1119732"/>
                <a:gd name="connsiteY8" fmla="*/ 163058 h 978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19732" h="978346">
                  <a:moveTo>
                    <a:pt x="0" y="163058"/>
                  </a:moveTo>
                  <a:cubicBezTo>
                    <a:pt x="0" y="73004"/>
                    <a:pt x="73004" y="0"/>
                    <a:pt x="163058" y="0"/>
                  </a:cubicBezTo>
                  <a:lnTo>
                    <a:pt x="956674" y="0"/>
                  </a:lnTo>
                  <a:cubicBezTo>
                    <a:pt x="1046728" y="0"/>
                    <a:pt x="1119732" y="73004"/>
                    <a:pt x="1119732" y="163058"/>
                  </a:cubicBezTo>
                  <a:lnTo>
                    <a:pt x="1119732" y="815288"/>
                  </a:lnTo>
                  <a:cubicBezTo>
                    <a:pt x="1119732" y="905342"/>
                    <a:pt x="1046728" y="978346"/>
                    <a:pt x="956674" y="978346"/>
                  </a:cubicBezTo>
                  <a:lnTo>
                    <a:pt x="163058" y="978346"/>
                  </a:lnTo>
                  <a:cubicBezTo>
                    <a:pt x="73004" y="978346"/>
                    <a:pt x="0" y="905342"/>
                    <a:pt x="0" y="815288"/>
                  </a:cubicBezTo>
                  <a:lnTo>
                    <a:pt x="0" y="163058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648" tIns="56648" rIns="56648" bIns="139573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kern="1200" err="1"/>
                <a:t>Please</a:t>
              </a:r>
              <a:r>
                <a:rPr lang="it-IT" sz="1400" kern="1200"/>
                <a:t> come back to Activity 1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035056" y="5322760"/>
              <a:ext cx="1131017" cy="47996"/>
            </a:xfrm>
            <a:custGeom>
              <a:avLst/>
              <a:gdLst>
                <a:gd name="connsiteX0" fmla="*/ 0 w 1131017"/>
                <a:gd name="connsiteY0" fmla="*/ 0 h 47996"/>
                <a:gd name="connsiteX1" fmla="*/ 1131017 w 1131017"/>
                <a:gd name="connsiteY1" fmla="*/ 0 h 47996"/>
                <a:gd name="connsiteX2" fmla="*/ 1131017 w 1131017"/>
                <a:gd name="connsiteY2" fmla="*/ 47996 h 47996"/>
                <a:gd name="connsiteX3" fmla="*/ 0 w 1131017"/>
                <a:gd name="connsiteY3" fmla="*/ 47996 h 47996"/>
                <a:gd name="connsiteX4" fmla="*/ 0 w 1131017"/>
                <a:gd name="connsiteY4" fmla="*/ 0 h 47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1017" h="47996">
                  <a:moveTo>
                    <a:pt x="0" y="0"/>
                  </a:moveTo>
                  <a:lnTo>
                    <a:pt x="1131017" y="0"/>
                  </a:lnTo>
                  <a:lnTo>
                    <a:pt x="1131017" y="47996"/>
                  </a:lnTo>
                  <a:lnTo>
                    <a:pt x="0" y="479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3175" rIns="12700" bIns="3175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kern="120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3959434" y="3477928"/>
              <a:ext cx="902438" cy="650656"/>
            </a:xfrm>
            <a:custGeom>
              <a:avLst/>
              <a:gdLst>
                <a:gd name="connsiteX0" fmla="*/ 0 w 902438"/>
                <a:gd name="connsiteY0" fmla="*/ 108445 h 650656"/>
                <a:gd name="connsiteX1" fmla="*/ 108445 w 902438"/>
                <a:gd name="connsiteY1" fmla="*/ 0 h 650656"/>
                <a:gd name="connsiteX2" fmla="*/ 793993 w 902438"/>
                <a:gd name="connsiteY2" fmla="*/ 0 h 650656"/>
                <a:gd name="connsiteX3" fmla="*/ 902438 w 902438"/>
                <a:gd name="connsiteY3" fmla="*/ 108445 h 650656"/>
                <a:gd name="connsiteX4" fmla="*/ 902438 w 902438"/>
                <a:gd name="connsiteY4" fmla="*/ 542211 h 650656"/>
                <a:gd name="connsiteX5" fmla="*/ 793993 w 902438"/>
                <a:gd name="connsiteY5" fmla="*/ 650656 h 650656"/>
                <a:gd name="connsiteX6" fmla="*/ 108445 w 902438"/>
                <a:gd name="connsiteY6" fmla="*/ 650656 h 650656"/>
                <a:gd name="connsiteX7" fmla="*/ 0 w 902438"/>
                <a:gd name="connsiteY7" fmla="*/ 542211 h 650656"/>
                <a:gd name="connsiteX8" fmla="*/ 0 w 902438"/>
                <a:gd name="connsiteY8" fmla="*/ 108445 h 65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438" h="650656">
                  <a:moveTo>
                    <a:pt x="0" y="108445"/>
                  </a:moveTo>
                  <a:cubicBezTo>
                    <a:pt x="0" y="48552"/>
                    <a:pt x="48552" y="0"/>
                    <a:pt x="108445" y="0"/>
                  </a:cubicBezTo>
                  <a:lnTo>
                    <a:pt x="793993" y="0"/>
                  </a:lnTo>
                  <a:cubicBezTo>
                    <a:pt x="853886" y="0"/>
                    <a:pt x="902438" y="48552"/>
                    <a:pt x="902438" y="108445"/>
                  </a:cubicBezTo>
                  <a:lnTo>
                    <a:pt x="902438" y="542211"/>
                  </a:lnTo>
                  <a:cubicBezTo>
                    <a:pt x="902438" y="602104"/>
                    <a:pt x="853886" y="650656"/>
                    <a:pt x="793993" y="650656"/>
                  </a:cubicBezTo>
                  <a:lnTo>
                    <a:pt x="108445" y="650656"/>
                  </a:lnTo>
                  <a:cubicBezTo>
                    <a:pt x="48552" y="650656"/>
                    <a:pt x="0" y="602104"/>
                    <a:pt x="0" y="542211"/>
                  </a:cubicBezTo>
                  <a:lnTo>
                    <a:pt x="0" y="10844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922" tIns="41922" rIns="41922" bIns="123577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/>
                <a:t>Yes</a:t>
              </a:r>
            </a:p>
          </p:txBody>
        </p:sp>
        <p:sp>
          <p:nvSpPr>
            <p:cNvPr id="18" name="Freeform 17"/>
            <p:cNvSpPr/>
            <p:nvPr/>
          </p:nvSpPr>
          <p:spPr>
            <a:xfrm rot="10800000" flipH="1">
              <a:off x="5297292" y="4051312"/>
              <a:ext cx="376832" cy="47132"/>
            </a:xfrm>
            <a:custGeom>
              <a:avLst/>
              <a:gdLst>
                <a:gd name="connsiteX0" fmla="*/ 0 w 376832"/>
                <a:gd name="connsiteY0" fmla="*/ 0 h 47131"/>
                <a:gd name="connsiteX1" fmla="*/ 376832 w 376832"/>
                <a:gd name="connsiteY1" fmla="*/ 0 h 47131"/>
                <a:gd name="connsiteX2" fmla="*/ 376832 w 376832"/>
                <a:gd name="connsiteY2" fmla="*/ 47131 h 47131"/>
                <a:gd name="connsiteX3" fmla="*/ 0 w 376832"/>
                <a:gd name="connsiteY3" fmla="*/ 47131 h 47131"/>
                <a:gd name="connsiteX4" fmla="*/ 0 w 376832"/>
                <a:gd name="connsiteY4" fmla="*/ 0 h 47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832" h="47131">
                  <a:moveTo>
                    <a:pt x="376832" y="1"/>
                  </a:moveTo>
                  <a:lnTo>
                    <a:pt x="0" y="1"/>
                  </a:lnTo>
                  <a:lnTo>
                    <a:pt x="0" y="47130"/>
                  </a:lnTo>
                  <a:lnTo>
                    <a:pt x="376832" y="47130"/>
                  </a:lnTo>
                  <a:lnTo>
                    <a:pt x="376832" y="1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3176" rIns="12700" bIns="3174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/>
                <a:t> </a:t>
              </a:r>
              <a:r>
                <a:rPr lang="it-IT" sz="500" i="1" kern="1200"/>
                <a:t> 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3840417" y="4436037"/>
              <a:ext cx="1142742" cy="984820"/>
            </a:xfrm>
            <a:custGeom>
              <a:avLst/>
              <a:gdLst>
                <a:gd name="connsiteX0" fmla="*/ 0 w 1142742"/>
                <a:gd name="connsiteY0" fmla="*/ 164140 h 984820"/>
                <a:gd name="connsiteX1" fmla="*/ 164140 w 1142742"/>
                <a:gd name="connsiteY1" fmla="*/ 0 h 984820"/>
                <a:gd name="connsiteX2" fmla="*/ 978602 w 1142742"/>
                <a:gd name="connsiteY2" fmla="*/ 0 h 984820"/>
                <a:gd name="connsiteX3" fmla="*/ 1142742 w 1142742"/>
                <a:gd name="connsiteY3" fmla="*/ 164140 h 984820"/>
                <a:gd name="connsiteX4" fmla="*/ 1142742 w 1142742"/>
                <a:gd name="connsiteY4" fmla="*/ 820680 h 984820"/>
                <a:gd name="connsiteX5" fmla="*/ 978602 w 1142742"/>
                <a:gd name="connsiteY5" fmla="*/ 984820 h 984820"/>
                <a:gd name="connsiteX6" fmla="*/ 164140 w 1142742"/>
                <a:gd name="connsiteY6" fmla="*/ 984820 h 984820"/>
                <a:gd name="connsiteX7" fmla="*/ 0 w 1142742"/>
                <a:gd name="connsiteY7" fmla="*/ 820680 h 984820"/>
                <a:gd name="connsiteX8" fmla="*/ 0 w 1142742"/>
                <a:gd name="connsiteY8" fmla="*/ 164140 h 984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2742" h="984820">
                  <a:moveTo>
                    <a:pt x="0" y="164140"/>
                  </a:moveTo>
                  <a:cubicBezTo>
                    <a:pt x="0" y="73488"/>
                    <a:pt x="73488" y="0"/>
                    <a:pt x="164140" y="0"/>
                  </a:cubicBezTo>
                  <a:lnTo>
                    <a:pt x="978602" y="0"/>
                  </a:lnTo>
                  <a:cubicBezTo>
                    <a:pt x="1069254" y="0"/>
                    <a:pt x="1142742" y="73488"/>
                    <a:pt x="1142742" y="164140"/>
                  </a:cubicBezTo>
                  <a:lnTo>
                    <a:pt x="1142742" y="820680"/>
                  </a:lnTo>
                  <a:cubicBezTo>
                    <a:pt x="1142742" y="911332"/>
                    <a:pt x="1069254" y="984820"/>
                    <a:pt x="978602" y="984820"/>
                  </a:cubicBezTo>
                  <a:lnTo>
                    <a:pt x="164140" y="984820"/>
                  </a:lnTo>
                  <a:cubicBezTo>
                    <a:pt x="73488" y="984820"/>
                    <a:pt x="0" y="911332"/>
                    <a:pt x="0" y="820680"/>
                  </a:cubicBezTo>
                  <a:lnTo>
                    <a:pt x="0" y="16414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965" tIns="56965" rIns="56965" bIns="139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kern="1200" err="1"/>
                <a:t>You</a:t>
              </a:r>
              <a:r>
                <a:rPr lang="it-IT" sz="1400" kern="1200"/>
                <a:t> </a:t>
              </a:r>
              <a:r>
                <a:rPr lang="it-IT" sz="1400" kern="1200" err="1"/>
                <a:t>have</a:t>
              </a:r>
              <a:r>
                <a:rPr lang="it-IT" sz="1400" kern="1200"/>
                <a:t> </a:t>
              </a:r>
              <a:r>
                <a:rPr lang="it-IT" sz="1400" kern="1200" err="1"/>
                <a:t>finished</a:t>
              </a:r>
              <a:r>
                <a:rPr lang="it-IT" sz="1400" kern="1200"/>
                <a:t> </a:t>
              </a:r>
              <a:r>
                <a:rPr lang="it-IT" sz="1400" kern="1200" err="1"/>
                <a:t>this</a:t>
              </a:r>
              <a:r>
                <a:rPr lang="it-IT" sz="1400" kern="1200"/>
                <a:t> </a:t>
              </a:r>
              <a:r>
                <a:rPr lang="it-IT" sz="1400" kern="1200" err="1"/>
                <a:t>unit</a:t>
              </a:r>
              <a:endParaRPr lang="it-IT" sz="1400" kern="1200"/>
            </a:p>
          </p:txBody>
        </p:sp>
        <p:sp>
          <p:nvSpPr>
            <p:cNvPr id="20" name="Freeform 19"/>
            <p:cNvSpPr/>
            <p:nvPr/>
          </p:nvSpPr>
          <p:spPr>
            <a:xfrm rot="10800000">
              <a:off x="3838255" y="5312460"/>
              <a:ext cx="1131017" cy="47997"/>
            </a:xfrm>
            <a:custGeom>
              <a:avLst/>
              <a:gdLst>
                <a:gd name="connsiteX0" fmla="*/ 0 w 1131017"/>
                <a:gd name="connsiteY0" fmla="*/ 0 h 47996"/>
                <a:gd name="connsiteX1" fmla="*/ 1131017 w 1131017"/>
                <a:gd name="connsiteY1" fmla="*/ 0 h 47996"/>
                <a:gd name="connsiteX2" fmla="*/ 1131017 w 1131017"/>
                <a:gd name="connsiteY2" fmla="*/ 47996 h 47996"/>
                <a:gd name="connsiteX3" fmla="*/ 0 w 1131017"/>
                <a:gd name="connsiteY3" fmla="*/ 47996 h 47996"/>
                <a:gd name="connsiteX4" fmla="*/ 0 w 1131017"/>
                <a:gd name="connsiteY4" fmla="*/ 0 h 47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1017" h="47996">
                  <a:moveTo>
                    <a:pt x="1131017" y="1"/>
                  </a:moveTo>
                  <a:lnTo>
                    <a:pt x="0" y="1"/>
                  </a:lnTo>
                  <a:lnTo>
                    <a:pt x="0" y="47995"/>
                  </a:lnTo>
                  <a:lnTo>
                    <a:pt x="1131017" y="47995"/>
                  </a:lnTo>
                  <a:lnTo>
                    <a:pt x="1131017" y="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699" tIns="3173" rIns="12701" bIns="3177" numCol="1" spcCol="1270" anchor="ctr" anchorCtr="0">
              <a:noAutofit/>
            </a:bodyPr>
            <a:lstStyle/>
            <a:p>
              <a:pPr lvl="0" algn="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312947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3061</TotalTime>
  <Words>535</Words>
  <Application>Microsoft Office PowerPoint</Application>
  <PresentationFormat>Custom</PresentationFormat>
  <Paragraphs>106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Tema di Office</vt:lpstr>
      <vt:lpstr>Toolkit 2 Learning Unit 9  Peer support:  having a supportive context is crucial to enhance resilience  Pre intervention </vt:lpstr>
      <vt:lpstr>L.U. 9 – Synopsis Peer support: having a supportive context is crucial to enhance resilience  </vt:lpstr>
      <vt:lpstr>1 - Previous experiences  as team members </vt:lpstr>
      <vt:lpstr>2 - Awareness of members  competences in emergency </vt:lpstr>
      <vt:lpstr>3 - Presence and knowledge  of early psychological intervention protocol </vt:lpstr>
      <vt:lpstr>4 - Presence and knowledge of early psychological clinical record </vt:lpstr>
      <vt:lpstr>5 - Training in stress management </vt:lpstr>
      <vt:lpstr>6 - Briefing in the pre intervention phase </vt:lpstr>
      <vt:lpstr>Check the overall content of L.U. 9  Peer support:  having a supportive context is crucial to enhance resilience 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Toolkit 2 Leaning Unit 9  Peer support:  having a supportive context is crucial to enhancing the resilience  Pre intervention </dc:title>
  <dc:creator>Giorgio Fantini</dc:creator>
  <cp:lastModifiedBy>Antonio Giordano</cp:lastModifiedBy>
  <cp:revision>61</cp:revision>
  <dcterms:created xsi:type="dcterms:W3CDTF">2021-12-29T09:32:30Z</dcterms:created>
  <dcterms:modified xsi:type="dcterms:W3CDTF">2022-09-20T10:19:26Z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10364436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S9.1.4</vt:lpwstr>
  </property>
</Properties>
</file>