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Times" panose="0202060305040502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DTrURCxc4rbTTNEGk3NTGeyB5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/>
    <p:restoredTop sz="94605"/>
  </p:normalViewPr>
  <p:slideViewPr>
    <p:cSldViewPr snapToGrid="0" snapToObjects="1">
      <p:cViewPr>
        <p:scale>
          <a:sx n="74" d="100"/>
          <a:sy n="74" d="100"/>
        </p:scale>
        <p:origin x="-1496" y="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266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58" y="6274676"/>
            <a:ext cx="1950924" cy="45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 rot="5400000">
            <a:off x="1253331" y="1043782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0" name="Google Shape;30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80367" y="3194340"/>
            <a:ext cx="6697266" cy="183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Calibri"/>
              <a:buNone/>
            </a:pPr>
            <a:r>
              <a:rPr lang="it-IT" sz="1600" b="1"/>
              <a:t>Toolkit 1</a:t>
            </a:r>
            <a:br>
              <a:rPr lang="it-IT" sz="1600" b="1"/>
            </a:br>
            <a:r>
              <a:rPr lang="it-IT" sz="1600" b="1"/>
              <a:t>Learning Unit 10</a:t>
            </a:r>
            <a:r>
              <a:rPr lang="it-IT" sz="1600"/>
              <a:t/>
            </a:r>
            <a:br>
              <a:rPr lang="it-IT" sz="1600"/>
            </a:br>
            <a:r>
              <a:rPr lang="it-IT" sz="1600"/>
              <a:t/>
            </a:r>
            <a:br>
              <a:rPr lang="it-IT" sz="1600"/>
            </a:br>
            <a:r>
              <a:rPr lang="it-IT" sz="2200"/>
              <a:t>Awareness about yourself: reconnecting to yourself, </a:t>
            </a:r>
            <a:br>
              <a:rPr lang="it-IT" sz="2200"/>
            </a:br>
            <a:r>
              <a:rPr lang="it-IT" sz="2200"/>
              <a:t>keep in mind your resilience</a:t>
            </a:r>
            <a:r>
              <a:rPr lang="it-IT" sz="800"/>
              <a:t> </a:t>
            </a:r>
            <a:br>
              <a:rPr lang="it-IT" sz="800"/>
            </a:br>
            <a:r>
              <a:rPr lang="it-IT" sz="1600"/>
              <a:t/>
            </a:r>
            <a:br>
              <a:rPr lang="it-IT" sz="1600"/>
            </a:br>
            <a:r>
              <a:rPr lang="it-IT" sz="1600" b="1"/>
              <a:t>Pre intervention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/>
          </a:p>
        </p:txBody>
      </p:sp>
      <p:sp>
        <p:nvSpPr>
          <p:cNvPr id="94" name="Google Shape;94;p1"/>
          <p:cNvSpPr txBox="1"/>
          <p:nvPr/>
        </p:nvSpPr>
        <p:spPr>
          <a:xfrm>
            <a:off x="0" y="5028285"/>
            <a:ext cx="4210545" cy="13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Developed by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Associazione EMDR per l’Italia 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17" y="5349625"/>
            <a:ext cx="1301495" cy="73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0" y="864675"/>
            <a:ext cx="5623775" cy="22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71487" y="808573"/>
            <a:ext cx="5915025" cy="38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2200" b="1"/>
              <a:t>L.U. 10 – Synopsis</a:t>
            </a:r>
            <a:r>
              <a:rPr lang="it-IT" sz="2000" b="1"/>
              <a:t/>
            </a:r>
            <a:br>
              <a:rPr lang="it-IT" sz="2000" b="1"/>
            </a:br>
            <a:r>
              <a:rPr lang="it-IT" sz="2200"/>
              <a:t>Awareness about yourself: reconnecting to yourself, </a:t>
            </a:r>
            <a:br>
              <a:rPr lang="it-IT" sz="2200"/>
            </a:br>
            <a:r>
              <a:rPr lang="it-IT" sz="2200"/>
              <a:t>keep in mind your resilience</a:t>
            </a:r>
            <a:r>
              <a:rPr lang="it-IT" sz="700"/>
              <a:t> </a:t>
            </a:r>
            <a:r>
              <a:rPr lang="it-IT" sz="1050"/>
              <a:t/>
            </a:r>
            <a:br>
              <a:rPr lang="it-IT" sz="1050"/>
            </a:br>
            <a:endParaRPr b="1"/>
          </a:p>
        </p:txBody>
      </p:sp>
      <p:grpSp>
        <p:nvGrpSpPr>
          <p:cNvPr id="102" name="Google Shape;102;p2"/>
          <p:cNvGrpSpPr/>
          <p:nvPr/>
        </p:nvGrpSpPr>
        <p:grpSpPr>
          <a:xfrm>
            <a:off x="511627" y="1383089"/>
            <a:ext cx="6005513" cy="4089024"/>
            <a:chOff x="0" y="0"/>
            <a:chExt cx="6005513" cy="4089024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7876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276825" y="0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Awareness about your self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Do you feel able to participate in an Early Psychological Intervention?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Recommendations</a:t>
              </a:r>
              <a:endParaRPr sz="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5722" y="75722"/>
              <a:ext cx="1201102" cy="605781"/>
            </a:xfrm>
            <a:prstGeom prst="roundRect">
              <a:avLst>
                <a:gd name="adj" fmla="val 16667"/>
              </a:avLst>
            </a:prstGeom>
            <a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0" y="832949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7876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276825" y="832949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Check your  inner resilience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Am I connected to my inner resilience</a:t>
              </a: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2: Exercise: Light stream technique</a:t>
              </a:r>
              <a:endParaRPr sz="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3: Recommendations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722" y="908672"/>
              <a:ext cx="1201102" cy="605781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170435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7876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1276825" y="170435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Check your external resilience  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Questions: Am I connected to a strong external network?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4: Recommendations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5: Self-assessment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089" y="1743021"/>
              <a:ext cx="1201102" cy="605781"/>
            </a:xfrm>
            <a:prstGeom prst="roundRect">
              <a:avLst>
                <a:gd name="adj" fmla="val 10000"/>
              </a:avLst>
            </a:prstGeom>
            <a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249884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7876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276825" y="249884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Areas of improvement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Can I do something more to improve my resilience?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6: Exercise: </a:t>
              </a:r>
              <a:r>
                <a:rPr lang="it-IT" sz="10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Reinforce my resources</a:t>
              </a:r>
              <a:endPara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483" y="2567259"/>
              <a:ext cx="1201102" cy="605781"/>
            </a:xfrm>
            <a:prstGeom prst="roundRect">
              <a:avLst>
                <a:gd name="adj" fmla="val 10000"/>
              </a:avLst>
            </a:prstGeom>
            <a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333179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7876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276825" y="333179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What is you coping style?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Question: Do you know your coping style?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5: Self-assessment: Map your coping style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5722" y="3407520"/>
              <a:ext cx="1201102" cy="605781"/>
            </a:xfrm>
            <a:prstGeom prst="roundRect">
              <a:avLst>
                <a:gd name="adj" fmla="val 10000"/>
              </a:avLst>
            </a:prstGeom>
            <a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609607" y="106409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>
                <a:solidFill>
                  <a:schemeClr val="dk1"/>
                </a:solidFill>
              </a:rPr>
              <a:t>1 - </a:t>
            </a:r>
            <a:r>
              <a:rPr lang="it-IT" sz="3200"/>
              <a:t>Awareness about yourself</a:t>
            </a:r>
            <a:r>
              <a:rPr lang="it-IT">
                <a:solidFill>
                  <a:schemeClr val="dk1"/>
                </a:solidFill>
              </a:rPr>
              <a:t/>
            </a: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29480D2-6539-2E4D-B81B-3A8B194BCF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720355"/>
            <a:ext cx="6451600" cy="3797300"/>
          </a:xfrm>
          <a:prstGeom prst="rect">
            <a:avLst/>
          </a:prstGeom>
        </p:spPr>
      </p:pic>
      <p:sp>
        <p:nvSpPr>
          <p:cNvPr id="31" name="Google Shape;124;p3">
            <a:extLst>
              <a:ext uri="{FF2B5EF4-FFF2-40B4-BE49-F238E27FC236}">
                <a16:creationId xmlns="" xmlns:a16="http://schemas.microsoft.com/office/drawing/2014/main" id="{B917288B-95E7-EDFA-FB2F-94C0CAC5F82D}"/>
              </a:ext>
            </a:extLst>
          </p:cNvPr>
          <p:cNvSpPr/>
          <p:nvPr/>
        </p:nvSpPr>
        <p:spPr>
          <a:xfrm>
            <a:off x="4537466" y="3589277"/>
            <a:ext cx="91440" cy="2862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53971"/>
                </a:lnTo>
                <a:lnTo>
                  <a:pt x="67768" y="53971"/>
                </a:lnTo>
                <a:lnTo>
                  <a:pt x="67768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125;p3">
            <a:extLst>
              <a:ext uri="{FF2B5EF4-FFF2-40B4-BE49-F238E27FC236}">
                <a16:creationId xmlns="" xmlns:a16="http://schemas.microsoft.com/office/drawing/2014/main" id="{680C457E-064C-6E3B-F390-206DDD42E96C}"/>
              </a:ext>
            </a:extLst>
          </p:cNvPr>
          <p:cNvSpPr/>
          <p:nvPr/>
        </p:nvSpPr>
        <p:spPr>
          <a:xfrm>
            <a:off x="3534082" y="2603135"/>
            <a:ext cx="1049103" cy="31111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59249"/>
                </a:lnTo>
                <a:lnTo>
                  <a:pt x="120000" y="59249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126;p3">
            <a:extLst>
              <a:ext uri="{FF2B5EF4-FFF2-40B4-BE49-F238E27FC236}">
                <a16:creationId xmlns="" xmlns:a16="http://schemas.microsoft.com/office/drawing/2014/main" id="{EF2A7797-95D7-D336-E573-42AA9A612F27}"/>
              </a:ext>
            </a:extLst>
          </p:cNvPr>
          <p:cNvSpPr/>
          <p:nvPr/>
        </p:nvSpPr>
        <p:spPr>
          <a:xfrm>
            <a:off x="2591008" y="3593172"/>
            <a:ext cx="91440" cy="32185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109" y="0"/>
                </a:moveTo>
                <a:lnTo>
                  <a:pt x="115109" y="61275"/>
                </a:lnTo>
                <a:lnTo>
                  <a:pt x="60000" y="61275"/>
                </a:ln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127;p3">
            <a:extLst>
              <a:ext uri="{FF2B5EF4-FFF2-40B4-BE49-F238E27FC236}">
                <a16:creationId xmlns="" xmlns:a16="http://schemas.microsoft.com/office/drawing/2014/main" id="{F5552F72-366C-515C-06C4-C877EBE92850}"/>
              </a:ext>
            </a:extLst>
          </p:cNvPr>
          <p:cNvSpPr/>
          <p:nvPr/>
        </p:nvSpPr>
        <p:spPr>
          <a:xfrm>
            <a:off x="2678722" y="2603135"/>
            <a:ext cx="855359" cy="31501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128;p3">
            <a:extLst>
              <a:ext uri="{FF2B5EF4-FFF2-40B4-BE49-F238E27FC236}">
                <a16:creationId xmlns="" xmlns:a16="http://schemas.microsoft.com/office/drawing/2014/main" id="{3F18B04D-C580-0810-CCB2-F265E26D24D0}"/>
              </a:ext>
            </a:extLst>
          </p:cNvPr>
          <p:cNvSpPr/>
          <p:nvPr/>
        </p:nvSpPr>
        <p:spPr>
          <a:xfrm>
            <a:off x="2756465" y="1928109"/>
            <a:ext cx="1555233" cy="675025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29;p3">
            <a:extLst>
              <a:ext uri="{FF2B5EF4-FFF2-40B4-BE49-F238E27FC236}">
                <a16:creationId xmlns="" xmlns:a16="http://schemas.microsoft.com/office/drawing/2014/main" id="{B4F92F36-E1A2-A221-1600-96CA21F35110}"/>
              </a:ext>
            </a:extLst>
          </p:cNvPr>
          <p:cNvSpPr txBox="1"/>
          <p:nvPr/>
        </p:nvSpPr>
        <p:spPr>
          <a:xfrm>
            <a:off x="2789417" y="1961061"/>
            <a:ext cx="1489329" cy="60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None/>
            </a:pPr>
            <a:r>
              <a:rPr lang="it-IT"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it-IT"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feel able to participate in an Early Psychological Intervention?</a:t>
            </a: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30;p3">
            <a:extLst>
              <a:ext uri="{FF2B5EF4-FFF2-40B4-BE49-F238E27FC236}">
                <a16:creationId xmlns="" xmlns:a16="http://schemas.microsoft.com/office/drawing/2014/main" id="{1B220097-B44E-5609-92B8-A7220103F0A6}"/>
              </a:ext>
            </a:extLst>
          </p:cNvPr>
          <p:cNvSpPr/>
          <p:nvPr/>
        </p:nvSpPr>
        <p:spPr>
          <a:xfrm flipH="1">
            <a:off x="5798832" y="4883340"/>
            <a:ext cx="49622" cy="46675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31;p3">
            <a:extLst>
              <a:ext uri="{FF2B5EF4-FFF2-40B4-BE49-F238E27FC236}">
                <a16:creationId xmlns="" xmlns:a16="http://schemas.microsoft.com/office/drawing/2014/main" id="{449E6674-5257-1A6A-D88C-4877C5CAE82A}"/>
              </a:ext>
            </a:extLst>
          </p:cNvPr>
          <p:cNvSpPr txBox="1"/>
          <p:nvPr/>
        </p:nvSpPr>
        <p:spPr>
          <a:xfrm>
            <a:off x="5798832" y="4883340"/>
            <a:ext cx="49622" cy="4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32;p3">
            <a:extLst>
              <a:ext uri="{FF2B5EF4-FFF2-40B4-BE49-F238E27FC236}">
                <a16:creationId xmlns="" xmlns:a16="http://schemas.microsoft.com/office/drawing/2014/main" id="{DC4C9E1B-92E0-F250-12EE-A871F79D007E}"/>
              </a:ext>
            </a:extLst>
          </p:cNvPr>
          <p:cNvSpPr/>
          <p:nvPr/>
        </p:nvSpPr>
        <p:spPr>
          <a:xfrm>
            <a:off x="2196229" y="2918146"/>
            <a:ext cx="964985" cy="675025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33;p3">
            <a:extLst>
              <a:ext uri="{FF2B5EF4-FFF2-40B4-BE49-F238E27FC236}">
                <a16:creationId xmlns="" xmlns:a16="http://schemas.microsoft.com/office/drawing/2014/main" id="{6AB0C39F-4FB4-6536-EECA-28604BAC7BDA}"/>
              </a:ext>
            </a:extLst>
          </p:cNvPr>
          <p:cNvSpPr txBox="1"/>
          <p:nvPr/>
        </p:nvSpPr>
        <p:spPr>
          <a:xfrm>
            <a:off x="2229180" y="2951097"/>
            <a:ext cx="899083" cy="60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41" name="Google Shape;134;p3">
            <a:extLst>
              <a:ext uri="{FF2B5EF4-FFF2-40B4-BE49-F238E27FC236}">
                <a16:creationId xmlns="" xmlns:a16="http://schemas.microsoft.com/office/drawing/2014/main" id="{8663D127-D723-0B88-0115-3D614AC33826}"/>
              </a:ext>
            </a:extLst>
          </p:cNvPr>
          <p:cNvSpPr/>
          <p:nvPr/>
        </p:nvSpPr>
        <p:spPr>
          <a:xfrm flipH="1">
            <a:off x="5948975" y="4883340"/>
            <a:ext cx="49622" cy="46675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35;p3">
            <a:extLst>
              <a:ext uri="{FF2B5EF4-FFF2-40B4-BE49-F238E27FC236}">
                <a16:creationId xmlns="" xmlns:a16="http://schemas.microsoft.com/office/drawing/2014/main" id="{6327B907-488E-1118-5218-A579F326EF63}"/>
              </a:ext>
            </a:extLst>
          </p:cNvPr>
          <p:cNvSpPr txBox="1"/>
          <p:nvPr/>
        </p:nvSpPr>
        <p:spPr>
          <a:xfrm>
            <a:off x="5948975" y="4883340"/>
            <a:ext cx="49622" cy="4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36;p3">
            <a:extLst>
              <a:ext uri="{FF2B5EF4-FFF2-40B4-BE49-F238E27FC236}">
                <a16:creationId xmlns="" xmlns:a16="http://schemas.microsoft.com/office/drawing/2014/main" id="{F5C441BB-E2FE-B41D-EDD4-5E58C5142028}"/>
              </a:ext>
            </a:extLst>
          </p:cNvPr>
          <p:cNvSpPr/>
          <p:nvPr/>
        </p:nvSpPr>
        <p:spPr>
          <a:xfrm>
            <a:off x="2055893" y="3915027"/>
            <a:ext cx="1161669" cy="10149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37;p3">
            <a:extLst>
              <a:ext uri="{FF2B5EF4-FFF2-40B4-BE49-F238E27FC236}">
                <a16:creationId xmlns="" xmlns:a16="http://schemas.microsoft.com/office/drawing/2014/main" id="{36EBFD19-8F91-B35A-44BB-32A335EB9241}"/>
              </a:ext>
            </a:extLst>
          </p:cNvPr>
          <p:cNvSpPr txBox="1"/>
          <p:nvPr/>
        </p:nvSpPr>
        <p:spPr>
          <a:xfrm>
            <a:off x="2105440" y="3964574"/>
            <a:ext cx="1062575" cy="9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see activity 1</a:t>
            </a:r>
            <a:endParaRPr/>
          </a:p>
        </p:txBody>
      </p:sp>
      <p:sp>
        <p:nvSpPr>
          <p:cNvPr id="45" name="Google Shape;138;p3">
            <a:extLst>
              <a:ext uri="{FF2B5EF4-FFF2-40B4-BE49-F238E27FC236}">
                <a16:creationId xmlns="" xmlns:a16="http://schemas.microsoft.com/office/drawing/2014/main" id="{2B9C9731-2975-2892-B359-17916790D638}"/>
              </a:ext>
            </a:extLst>
          </p:cNvPr>
          <p:cNvSpPr/>
          <p:nvPr/>
        </p:nvSpPr>
        <p:spPr>
          <a:xfrm>
            <a:off x="958064" y="4588043"/>
            <a:ext cx="1634620" cy="341972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39;p3">
            <a:extLst>
              <a:ext uri="{FF2B5EF4-FFF2-40B4-BE49-F238E27FC236}">
                <a16:creationId xmlns="" xmlns:a16="http://schemas.microsoft.com/office/drawing/2014/main" id="{A906D11C-F859-861E-5705-D9F00975BF49}"/>
              </a:ext>
            </a:extLst>
          </p:cNvPr>
          <p:cNvSpPr txBox="1"/>
          <p:nvPr/>
        </p:nvSpPr>
        <p:spPr>
          <a:xfrm>
            <a:off x="958064" y="4588043"/>
            <a:ext cx="1634620" cy="34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50" tIns="8875" rIns="35550" bIns="88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40;p3">
            <a:extLst>
              <a:ext uri="{FF2B5EF4-FFF2-40B4-BE49-F238E27FC236}">
                <a16:creationId xmlns="" xmlns:a16="http://schemas.microsoft.com/office/drawing/2014/main" id="{2FE1E354-AA0A-32AD-15A1-73B4BFDFDB34}"/>
              </a:ext>
            </a:extLst>
          </p:cNvPr>
          <p:cNvSpPr/>
          <p:nvPr/>
        </p:nvSpPr>
        <p:spPr>
          <a:xfrm>
            <a:off x="4115067" y="2914252"/>
            <a:ext cx="936238" cy="675025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41;p3">
            <a:extLst>
              <a:ext uri="{FF2B5EF4-FFF2-40B4-BE49-F238E27FC236}">
                <a16:creationId xmlns="" xmlns:a16="http://schemas.microsoft.com/office/drawing/2014/main" id="{3265D451-E7A3-4EEF-405F-D168E9AE90ED}"/>
              </a:ext>
            </a:extLst>
          </p:cNvPr>
          <p:cNvSpPr txBox="1"/>
          <p:nvPr/>
        </p:nvSpPr>
        <p:spPr>
          <a:xfrm>
            <a:off x="4148019" y="2947204"/>
            <a:ext cx="870334" cy="60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49" name="Google Shape;142;p3">
            <a:extLst>
              <a:ext uri="{FF2B5EF4-FFF2-40B4-BE49-F238E27FC236}">
                <a16:creationId xmlns="" xmlns:a16="http://schemas.microsoft.com/office/drawing/2014/main" id="{A107628F-1A7C-7597-7E81-077F954C2972}"/>
              </a:ext>
            </a:extLst>
          </p:cNvPr>
          <p:cNvSpPr/>
          <p:nvPr/>
        </p:nvSpPr>
        <p:spPr>
          <a:xfrm flipH="1">
            <a:off x="6132437" y="4882078"/>
            <a:ext cx="49622" cy="46675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43;p3">
            <a:extLst>
              <a:ext uri="{FF2B5EF4-FFF2-40B4-BE49-F238E27FC236}">
                <a16:creationId xmlns="" xmlns:a16="http://schemas.microsoft.com/office/drawing/2014/main" id="{309E7624-F7D7-8460-90E7-CC37AAAEB2E6}"/>
              </a:ext>
            </a:extLst>
          </p:cNvPr>
          <p:cNvSpPr txBox="1"/>
          <p:nvPr/>
        </p:nvSpPr>
        <p:spPr>
          <a:xfrm>
            <a:off x="6132437" y="4882078"/>
            <a:ext cx="49622" cy="4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44;p3">
            <a:extLst>
              <a:ext uri="{FF2B5EF4-FFF2-40B4-BE49-F238E27FC236}">
                <a16:creationId xmlns="" xmlns:a16="http://schemas.microsoft.com/office/drawing/2014/main" id="{50FB42B8-E4F5-1B60-E91E-CCA1D72FB2CD}"/>
              </a:ext>
            </a:extLst>
          </p:cNvPr>
          <p:cNvSpPr/>
          <p:nvPr/>
        </p:nvSpPr>
        <p:spPr>
          <a:xfrm>
            <a:off x="3996334" y="3875526"/>
            <a:ext cx="1185541" cy="102170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45;p3">
            <a:extLst>
              <a:ext uri="{FF2B5EF4-FFF2-40B4-BE49-F238E27FC236}">
                <a16:creationId xmlns="" xmlns:a16="http://schemas.microsoft.com/office/drawing/2014/main" id="{132FBD7E-AB1D-2E13-3761-986B50607181}"/>
              </a:ext>
            </a:extLst>
          </p:cNvPr>
          <p:cNvSpPr txBox="1"/>
          <p:nvPr/>
        </p:nvSpPr>
        <p:spPr>
          <a:xfrm>
            <a:off x="4046210" y="3925402"/>
            <a:ext cx="1085789" cy="92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go to the next question </a:t>
            </a:r>
            <a:endParaRPr/>
          </a:p>
        </p:txBody>
      </p:sp>
      <p:sp>
        <p:nvSpPr>
          <p:cNvPr id="53" name="Google Shape;146;p3">
            <a:extLst>
              <a:ext uri="{FF2B5EF4-FFF2-40B4-BE49-F238E27FC236}">
                <a16:creationId xmlns="" xmlns:a16="http://schemas.microsoft.com/office/drawing/2014/main" id="{3F41F892-7B0C-B542-28B9-C6A061800FAA}"/>
              </a:ext>
            </a:extLst>
          </p:cNvPr>
          <p:cNvSpPr/>
          <p:nvPr/>
        </p:nvSpPr>
        <p:spPr>
          <a:xfrm rot="10800000" flipH="1">
            <a:off x="6340797" y="4884296"/>
            <a:ext cx="45714" cy="45719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47;p3">
            <a:extLst>
              <a:ext uri="{FF2B5EF4-FFF2-40B4-BE49-F238E27FC236}">
                <a16:creationId xmlns="" xmlns:a16="http://schemas.microsoft.com/office/drawing/2014/main" id="{EDEA63D9-0CFE-0531-AD74-CA92C1C55D98}"/>
              </a:ext>
            </a:extLst>
          </p:cNvPr>
          <p:cNvSpPr txBox="1"/>
          <p:nvPr/>
        </p:nvSpPr>
        <p:spPr>
          <a:xfrm rot="10800000">
            <a:off x="6340797" y="4884296"/>
            <a:ext cx="4571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5700" rIns="22850" bIns="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551855" y="106409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>
                <a:solidFill>
                  <a:schemeClr val="dk1"/>
                </a:solidFill>
              </a:rPr>
              <a:t>2 – Check your inner resilience</a:t>
            </a: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28BAEE3-D54C-C875-8F78-FEB9A57D3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1809728"/>
            <a:ext cx="6438900" cy="3966276"/>
          </a:xfrm>
          <a:prstGeom prst="rect">
            <a:avLst/>
          </a:prstGeom>
        </p:spPr>
      </p:pic>
      <p:sp>
        <p:nvSpPr>
          <p:cNvPr id="31" name="Google Shape;154;p4">
            <a:extLst>
              <a:ext uri="{FF2B5EF4-FFF2-40B4-BE49-F238E27FC236}">
                <a16:creationId xmlns="" xmlns:a16="http://schemas.microsoft.com/office/drawing/2014/main" id="{9388F7D1-0D6F-ABD1-2427-120A3A1AEE83}"/>
              </a:ext>
            </a:extLst>
          </p:cNvPr>
          <p:cNvSpPr/>
          <p:nvPr/>
        </p:nvSpPr>
        <p:spPr>
          <a:xfrm>
            <a:off x="4436191" y="3584158"/>
            <a:ext cx="91440" cy="3070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60744"/>
                </a:lnTo>
                <a:lnTo>
                  <a:pt x="63790" y="60744"/>
                </a:lnTo>
                <a:lnTo>
                  <a:pt x="6379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155;p4">
            <a:extLst>
              <a:ext uri="{FF2B5EF4-FFF2-40B4-BE49-F238E27FC236}">
                <a16:creationId xmlns="" xmlns:a16="http://schemas.microsoft.com/office/drawing/2014/main" id="{5DDB15D3-7117-E7CC-141B-9CA926DFB02D}"/>
              </a:ext>
            </a:extLst>
          </p:cNvPr>
          <p:cNvSpPr/>
          <p:nvPr/>
        </p:nvSpPr>
        <p:spPr>
          <a:xfrm>
            <a:off x="3426776" y="2633084"/>
            <a:ext cx="1055135" cy="3012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59595"/>
                </a:lnTo>
                <a:lnTo>
                  <a:pt x="120000" y="59595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156;p4">
            <a:extLst>
              <a:ext uri="{FF2B5EF4-FFF2-40B4-BE49-F238E27FC236}">
                <a16:creationId xmlns="" xmlns:a16="http://schemas.microsoft.com/office/drawing/2014/main" id="{AA583454-DF4B-452B-1F03-3B4F8DFE98A0}"/>
              </a:ext>
            </a:extLst>
          </p:cNvPr>
          <p:cNvSpPr/>
          <p:nvPr/>
        </p:nvSpPr>
        <p:spPr>
          <a:xfrm>
            <a:off x="2441767" y="3587907"/>
            <a:ext cx="91440" cy="3097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2743" y="0"/>
                </a:moveTo>
                <a:lnTo>
                  <a:pt x="152743" y="61264"/>
                </a:lnTo>
                <a:lnTo>
                  <a:pt x="60000" y="61264"/>
                </a:ln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157;p4">
            <a:extLst>
              <a:ext uri="{FF2B5EF4-FFF2-40B4-BE49-F238E27FC236}">
                <a16:creationId xmlns="" xmlns:a16="http://schemas.microsoft.com/office/drawing/2014/main" id="{5857A9BF-3C78-15E1-FB25-0B1939B0820E}"/>
              </a:ext>
            </a:extLst>
          </p:cNvPr>
          <p:cNvSpPr/>
          <p:nvPr/>
        </p:nvSpPr>
        <p:spPr>
          <a:xfrm>
            <a:off x="2558157" y="2633084"/>
            <a:ext cx="868618" cy="3049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338"/>
                </a:lnTo>
                <a:lnTo>
                  <a:pt x="0" y="603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158;p4">
            <a:extLst>
              <a:ext uri="{FF2B5EF4-FFF2-40B4-BE49-F238E27FC236}">
                <a16:creationId xmlns="" xmlns:a16="http://schemas.microsoft.com/office/drawing/2014/main" id="{C1D28EF8-F16B-0DE0-172B-5E6407A62E1A}"/>
              </a:ext>
            </a:extLst>
          </p:cNvPr>
          <p:cNvSpPr/>
          <p:nvPr/>
        </p:nvSpPr>
        <p:spPr>
          <a:xfrm>
            <a:off x="2678168" y="1983240"/>
            <a:ext cx="1497216" cy="649844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59;p4">
            <a:extLst>
              <a:ext uri="{FF2B5EF4-FFF2-40B4-BE49-F238E27FC236}">
                <a16:creationId xmlns="" xmlns:a16="http://schemas.microsoft.com/office/drawing/2014/main" id="{E775E850-31FB-05E5-9A2F-B2E18CD7D79A}"/>
              </a:ext>
            </a:extLst>
          </p:cNvPr>
          <p:cNvSpPr txBox="1"/>
          <p:nvPr/>
        </p:nvSpPr>
        <p:spPr>
          <a:xfrm>
            <a:off x="2709891" y="2014963"/>
            <a:ext cx="1433770" cy="58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91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None/>
            </a:pPr>
            <a:r>
              <a:rPr lang="it-IT"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it-IT" sz="105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</a:t>
            </a:r>
            <a:r>
              <a:rPr lang="it-IT"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 </a:t>
            </a:r>
            <a:r>
              <a:rPr lang="it-IT" sz="105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connected</a:t>
            </a:r>
            <a:r>
              <a:rPr lang="it-IT"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it-IT" sz="105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my</a:t>
            </a:r>
            <a:r>
              <a:rPr lang="it-IT"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5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inner</a:t>
            </a:r>
            <a:r>
              <a:rPr lang="it-IT"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5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resilience</a:t>
            </a:r>
            <a:r>
              <a:rPr lang="it-IT"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60;p4">
            <a:extLst>
              <a:ext uri="{FF2B5EF4-FFF2-40B4-BE49-F238E27FC236}">
                <a16:creationId xmlns="" xmlns:a16="http://schemas.microsoft.com/office/drawing/2014/main" id="{C77CD2DB-FE70-959E-BCC4-3FC50FC7AE5F}"/>
              </a:ext>
            </a:extLst>
          </p:cNvPr>
          <p:cNvSpPr/>
          <p:nvPr/>
        </p:nvSpPr>
        <p:spPr>
          <a:xfrm>
            <a:off x="5789410" y="4800351"/>
            <a:ext cx="204684" cy="75641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61;p4">
            <a:extLst>
              <a:ext uri="{FF2B5EF4-FFF2-40B4-BE49-F238E27FC236}">
                <a16:creationId xmlns="" xmlns:a16="http://schemas.microsoft.com/office/drawing/2014/main" id="{1A2F76A9-93CA-4C77-619B-A5F5AE715E79}"/>
              </a:ext>
            </a:extLst>
          </p:cNvPr>
          <p:cNvSpPr txBox="1"/>
          <p:nvPr/>
        </p:nvSpPr>
        <p:spPr>
          <a:xfrm>
            <a:off x="5789410" y="4800351"/>
            <a:ext cx="204684" cy="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62;p4">
            <a:extLst>
              <a:ext uri="{FF2B5EF4-FFF2-40B4-BE49-F238E27FC236}">
                <a16:creationId xmlns="" xmlns:a16="http://schemas.microsoft.com/office/drawing/2014/main" id="{8A97EF2A-0E29-AAA0-5F8F-3601C777C56C}"/>
              </a:ext>
            </a:extLst>
          </p:cNvPr>
          <p:cNvSpPr/>
          <p:nvPr/>
        </p:nvSpPr>
        <p:spPr>
          <a:xfrm>
            <a:off x="2093664" y="2938063"/>
            <a:ext cx="928987" cy="649844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63;p4">
            <a:extLst>
              <a:ext uri="{FF2B5EF4-FFF2-40B4-BE49-F238E27FC236}">
                <a16:creationId xmlns="" xmlns:a16="http://schemas.microsoft.com/office/drawing/2014/main" id="{4136EECE-8890-F237-B860-0053A2772095}"/>
              </a:ext>
            </a:extLst>
          </p:cNvPr>
          <p:cNvSpPr txBox="1"/>
          <p:nvPr/>
        </p:nvSpPr>
        <p:spPr>
          <a:xfrm>
            <a:off x="2125386" y="2969785"/>
            <a:ext cx="865543" cy="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91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it-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41" name="Google Shape;164;p4">
            <a:extLst>
              <a:ext uri="{FF2B5EF4-FFF2-40B4-BE49-F238E27FC236}">
                <a16:creationId xmlns="" xmlns:a16="http://schemas.microsoft.com/office/drawing/2014/main" id="{67F4875A-FB83-459F-4E0B-C90B3FAC2EF2}"/>
              </a:ext>
            </a:extLst>
          </p:cNvPr>
          <p:cNvSpPr/>
          <p:nvPr/>
        </p:nvSpPr>
        <p:spPr>
          <a:xfrm flipH="1">
            <a:off x="5363179" y="4830042"/>
            <a:ext cx="280458" cy="4595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65;p4">
            <a:extLst>
              <a:ext uri="{FF2B5EF4-FFF2-40B4-BE49-F238E27FC236}">
                <a16:creationId xmlns="" xmlns:a16="http://schemas.microsoft.com/office/drawing/2014/main" id="{A41D2B18-CAC5-AE98-1C23-E240B3C6DA90}"/>
              </a:ext>
            </a:extLst>
          </p:cNvPr>
          <p:cNvSpPr txBox="1"/>
          <p:nvPr/>
        </p:nvSpPr>
        <p:spPr>
          <a:xfrm>
            <a:off x="5363179" y="4830042"/>
            <a:ext cx="280458" cy="4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6;p4">
            <a:extLst>
              <a:ext uri="{FF2B5EF4-FFF2-40B4-BE49-F238E27FC236}">
                <a16:creationId xmlns="" xmlns:a16="http://schemas.microsoft.com/office/drawing/2014/main" id="{F405A517-B389-EF4B-25BF-9196CF58761C}"/>
              </a:ext>
            </a:extLst>
          </p:cNvPr>
          <p:cNvSpPr/>
          <p:nvPr/>
        </p:nvSpPr>
        <p:spPr>
          <a:xfrm>
            <a:off x="1928320" y="3897692"/>
            <a:ext cx="1118334" cy="977125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67;p4">
            <a:extLst>
              <a:ext uri="{FF2B5EF4-FFF2-40B4-BE49-F238E27FC236}">
                <a16:creationId xmlns="" xmlns:a16="http://schemas.microsoft.com/office/drawing/2014/main" id="{17960105-C349-C4D9-4B1A-6D359FDA5307}"/>
              </a:ext>
            </a:extLst>
          </p:cNvPr>
          <p:cNvSpPr txBox="1"/>
          <p:nvPr/>
        </p:nvSpPr>
        <p:spPr>
          <a:xfrm>
            <a:off x="1976018" y="3945390"/>
            <a:ext cx="1022938" cy="8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1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see activity 2</a:t>
            </a:r>
            <a:endParaRPr/>
          </a:p>
        </p:txBody>
      </p:sp>
      <p:sp>
        <p:nvSpPr>
          <p:cNvPr id="45" name="Google Shape;168;p4">
            <a:extLst>
              <a:ext uri="{FF2B5EF4-FFF2-40B4-BE49-F238E27FC236}">
                <a16:creationId xmlns="" xmlns:a16="http://schemas.microsoft.com/office/drawing/2014/main" id="{B845105A-A769-51D0-C240-8E53EF2FCC57}"/>
              </a:ext>
            </a:extLst>
          </p:cNvPr>
          <p:cNvSpPr/>
          <p:nvPr/>
        </p:nvSpPr>
        <p:spPr>
          <a:xfrm>
            <a:off x="1195420" y="4649070"/>
            <a:ext cx="1419541" cy="212862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69;p4">
            <a:extLst>
              <a:ext uri="{FF2B5EF4-FFF2-40B4-BE49-F238E27FC236}">
                <a16:creationId xmlns="" xmlns:a16="http://schemas.microsoft.com/office/drawing/2014/main" id="{0857DF66-B10C-DE03-B626-C1865A195F68}"/>
              </a:ext>
            </a:extLst>
          </p:cNvPr>
          <p:cNvSpPr txBox="1"/>
          <p:nvPr/>
        </p:nvSpPr>
        <p:spPr>
          <a:xfrm>
            <a:off x="1195420" y="4649070"/>
            <a:ext cx="1419541" cy="2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75" tIns="4425" rIns="17775" bIns="4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it-IT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Exercise: Light Stream Technique </a:t>
            </a:r>
            <a:endParaRPr/>
          </a:p>
        </p:txBody>
      </p:sp>
      <p:sp>
        <p:nvSpPr>
          <p:cNvPr id="47" name="Google Shape;170;p4">
            <a:extLst>
              <a:ext uri="{FF2B5EF4-FFF2-40B4-BE49-F238E27FC236}">
                <a16:creationId xmlns="" xmlns:a16="http://schemas.microsoft.com/office/drawing/2014/main" id="{43B84C1C-6EB4-0F15-3B6D-5BA5C954A1CE}"/>
              </a:ext>
            </a:extLst>
          </p:cNvPr>
          <p:cNvSpPr/>
          <p:nvPr/>
        </p:nvSpPr>
        <p:spPr>
          <a:xfrm>
            <a:off x="4031255" y="2934314"/>
            <a:ext cx="901312" cy="649844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71;p4">
            <a:extLst>
              <a:ext uri="{FF2B5EF4-FFF2-40B4-BE49-F238E27FC236}">
                <a16:creationId xmlns="" xmlns:a16="http://schemas.microsoft.com/office/drawing/2014/main" id="{E05EDD3E-1AE8-D426-E379-3DE441C09CB3}"/>
              </a:ext>
            </a:extLst>
          </p:cNvPr>
          <p:cNvSpPr txBox="1"/>
          <p:nvPr/>
        </p:nvSpPr>
        <p:spPr>
          <a:xfrm>
            <a:off x="4062978" y="2966037"/>
            <a:ext cx="837866" cy="58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91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it-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49" name="Google Shape;172;p4">
            <a:extLst>
              <a:ext uri="{FF2B5EF4-FFF2-40B4-BE49-F238E27FC236}">
                <a16:creationId xmlns="" xmlns:a16="http://schemas.microsoft.com/office/drawing/2014/main" id="{B07F7293-7535-C7C6-E8C8-E66F8C67C50D}"/>
              </a:ext>
            </a:extLst>
          </p:cNvPr>
          <p:cNvSpPr/>
          <p:nvPr/>
        </p:nvSpPr>
        <p:spPr>
          <a:xfrm flipH="1">
            <a:off x="6106053" y="4830042"/>
            <a:ext cx="280458" cy="4595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3;p4">
            <a:extLst>
              <a:ext uri="{FF2B5EF4-FFF2-40B4-BE49-F238E27FC236}">
                <a16:creationId xmlns="" xmlns:a16="http://schemas.microsoft.com/office/drawing/2014/main" id="{66762914-D0B6-23FD-6A1A-9E7C64E856AA}"/>
              </a:ext>
            </a:extLst>
          </p:cNvPr>
          <p:cNvSpPr txBox="1"/>
          <p:nvPr/>
        </p:nvSpPr>
        <p:spPr>
          <a:xfrm>
            <a:off x="6106053" y="4830042"/>
            <a:ext cx="280458" cy="4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74;p4">
            <a:extLst>
              <a:ext uri="{FF2B5EF4-FFF2-40B4-BE49-F238E27FC236}">
                <a16:creationId xmlns="" xmlns:a16="http://schemas.microsoft.com/office/drawing/2014/main" id="{A9E8C125-0DCC-DFA3-3F7D-4AE85AA86C8A}"/>
              </a:ext>
            </a:extLst>
          </p:cNvPr>
          <p:cNvSpPr/>
          <p:nvPr/>
        </p:nvSpPr>
        <p:spPr>
          <a:xfrm>
            <a:off x="3914142" y="3891226"/>
            <a:ext cx="1141315" cy="98359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75;p4">
            <a:extLst>
              <a:ext uri="{FF2B5EF4-FFF2-40B4-BE49-F238E27FC236}">
                <a16:creationId xmlns="" xmlns:a16="http://schemas.microsoft.com/office/drawing/2014/main" id="{6283D867-35C6-94A4-3951-67A61C630228}"/>
              </a:ext>
            </a:extLst>
          </p:cNvPr>
          <p:cNvSpPr txBox="1"/>
          <p:nvPr/>
        </p:nvSpPr>
        <p:spPr>
          <a:xfrm>
            <a:off x="3962157" y="3939241"/>
            <a:ext cx="1045285" cy="8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1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see activity 3</a:t>
            </a:r>
            <a:endParaRPr/>
          </a:p>
        </p:txBody>
      </p:sp>
      <p:sp>
        <p:nvSpPr>
          <p:cNvPr id="53" name="Google Shape;176;p4">
            <a:extLst>
              <a:ext uri="{FF2B5EF4-FFF2-40B4-BE49-F238E27FC236}">
                <a16:creationId xmlns="" xmlns:a16="http://schemas.microsoft.com/office/drawing/2014/main" id="{588DCE28-1F24-4667-F24B-D5E529C674EC}"/>
              </a:ext>
            </a:extLst>
          </p:cNvPr>
          <p:cNvSpPr/>
          <p:nvPr/>
        </p:nvSpPr>
        <p:spPr>
          <a:xfrm>
            <a:off x="4172541" y="4648903"/>
            <a:ext cx="1358994" cy="157273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77;p4">
            <a:extLst>
              <a:ext uri="{FF2B5EF4-FFF2-40B4-BE49-F238E27FC236}">
                <a16:creationId xmlns="" xmlns:a16="http://schemas.microsoft.com/office/drawing/2014/main" id="{AEFCD9B0-8DE0-7964-9A42-FCC1AC296480}"/>
              </a:ext>
            </a:extLst>
          </p:cNvPr>
          <p:cNvSpPr txBox="1"/>
          <p:nvPr/>
        </p:nvSpPr>
        <p:spPr>
          <a:xfrm>
            <a:off x="4172541" y="4648903"/>
            <a:ext cx="1358994" cy="15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it-IT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Reccomendation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471488" y="106409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 sz="3600">
                <a:solidFill>
                  <a:schemeClr val="lt1"/>
                </a:solidFill>
              </a:rPr>
              <a:t>3. Check your inner resources</a:t>
            </a:r>
            <a:br>
              <a:rPr lang="it-IT" sz="3600">
                <a:solidFill>
                  <a:schemeClr val="lt1"/>
                </a:solidFill>
              </a:rPr>
            </a:br>
            <a:r>
              <a:rPr lang="it-IT" sz="3600"/>
              <a:t>3 </a:t>
            </a:r>
            <a:r>
              <a:rPr lang="it-IT" sz="3600">
                <a:solidFill>
                  <a:schemeClr val="dk1"/>
                </a:solidFill>
              </a:rPr>
              <a:t>– Check your external resilience</a:t>
            </a:r>
            <a:br>
              <a:rPr lang="it-IT" sz="3600">
                <a:solidFill>
                  <a:schemeClr val="dk1"/>
                </a:solidFill>
              </a:rPr>
            </a:br>
            <a:r>
              <a:rPr lang="it-IT" sz="3600"/>
              <a:t/>
            </a:r>
            <a:br>
              <a:rPr lang="it-IT" sz="3600"/>
            </a:br>
            <a:r>
              <a:rPr lang="it-IT" sz="3100"/>
              <a:t/>
            </a:r>
            <a:br>
              <a:rPr lang="it-IT" sz="3100"/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3E5BBFA-41CB-5B89-D78E-23BA62CFDC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" y="1562100"/>
            <a:ext cx="6464300" cy="3733800"/>
          </a:xfrm>
          <a:prstGeom prst="rect">
            <a:avLst/>
          </a:prstGeom>
        </p:spPr>
      </p:pic>
      <p:sp>
        <p:nvSpPr>
          <p:cNvPr id="31" name="Google Shape;184;p5">
            <a:extLst>
              <a:ext uri="{FF2B5EF4-FFF2-40B4-BE49-F238E27FC236}">
                <a16:creationId xmlns="" xmlns:a16="http://schemas.microsoft.com/office/drawing/2014/main" id="{71ABC0C0-4DBB-488D-3152-489CD3F8C3BB}"/>
              </a:ext>
            </a:extLst>
          </p:cNvPr>
          <p:cNvSpPr/>
          <p:nvPr/>
        </p:nvSpPr>
        <p:spPr>
          <a:xfrm>
            <a:off x="4174150" y="3576162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185;p5">
            <a:extLst>
              <a:ext uri="{FF2B5EF4-FFF2-40B4-BE49-F238E27FC236}">
                <a16:creationId xmlns="" xmlns:a16="http://schemas.microsoft.com/office/drawing/2014/main" id="{BD3B86D2-A9BF-D2AE-811B-2F0408D8A799}"/>
              </a:ext>
            </a:extLst>
          </p:cNvPr>
          <p:cNvSpPr/>
          <p:nvPr/>
        </p:nvSpPr>
        <p:spPr>
          <a:xfrm>
            <a:off x="3420833" y="2601849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186;p5">
            <a:extLst>
              <a:ext uri="{FF2B5EF4-FFF2-40B4-BE49-F238E27FC236}">
                <a16:creationId xmlns="" xmlns:a16="http://schemas.microsoft.com/office/drawing/2014/main" id="{366E269D-9BDC-98A3-3F47-41619FEA60E7}"/>
              </a:ext>
            </a:extLst>
          </p:cNvPr>
          <p:cNvSpPr/>
          <p:nvPr/>
        </p:nvSpPr>
        <p:spPr>
          <a:xfrm>
            <a:off x="2469795" y="3579738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187;p5">
            <a:extLst>
              <a:ext uri="{FF2B5EF4-FFF2-40B4-BE49-F238E27FC236}">
                <a16:creationId xmlns="" xmlns:a16="http://schemas.microsoft.com/office/drawing/2014/main" id="{46375C2F-73AF-8828-C74E-37AF6E612545}"/>
              </a:ext>
            </a:extLst>
          </p:cNvPr>
          <p:cNvSpPr/>
          <p:nvPr/>
        </p:nvSpPr>
        <p:spPr>
          <a:xfrm>
            <a:off x="2515515" y="2601849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188;p5">
            <a:extLst>
              <a:ext uri="{FF2B5EF4-FFF2-40B4-BE49-F238E27FC236}">
                <a16:creationId xmlns="" xmlns:a16="http://schemas.microsoft.com/office/drawing/2014/main" id="{00DE8899-7719-28C9-0438-E2A8C962480B}"/>
              </a:ext>
            </a:extLst>
          </p:cNvPr>
          <p:cNvSpPr/>
          <p:nvPr/>
        </p:nvSpPr>
        <p:spPr>
          <a:xfrm>
            <a:off x="2706848" y="1982061"/>
            <a:ext cx="1427970" cy="619788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89;p5">
            <a:extLst>
              <a:ext uri="{FF2B5EF4-FFF2-40B4-BE49-F238E27FC236}">
                <a16:creationId xmlns="" xmlns:a16="http://schemas.microsoft.com/office/drawing/2014/main" id="{1D1BD4AC-4AFF-5BDC-83C2-3AF06DF10592}"/>
              </a:ext>
            </a:extLst>
          </p:cNvPr>
          <p:cNvSpPr txBox="1"/>
          <p:nvPr/>
        </p:nvSpPr>
        <p:spPr>
          <a:xfrm>
            <a:off x="2737104" y="2012317"/>
            <a:ext cx="1367458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rPr lang="it-IT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Am I connected to a strong external network?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90;p5">
            <a:extLst>
              <a:ext uri="{FF2B5EF4-FFF2-40B4-BE49-F238E27FC236}">
                <a16:creationId xmlns="" xmlns:a16="http://schemas.microsoft.com/office/drawing/2014/main" id="{9B1485F5-CBAD-53CA-E572-CC2EC01AEB84}"/>
              </a:ext>
            </a:extLst>
          </p:cNvPr>
          <p:cNvSpPr/>
          <p:nvPr/>
        </p:nvSpPr>
        <p:spPr>
          <a:xfrm>
            <a:off x="5067307" y="2214507"/>
            <a:ext cx="1077361" cy="206596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91;p5">
            <a:extLst>
              <a:ext uri="{FF2B5EF4-FFF2-40B4-BE49-F238E27FC236}">
                <a16:creationId xmlns="" xmlns:a16="http://schemas.microsoft.com/office/drawing/2014/main" id="{6E555E6D-C74C-CC98-DCED-5F8769953ED2}"/>
              </a:ext>
            </a:extLst>
          </p:cNvPr>
          <p:cNvSpPr txBox="1"/>
          <p:nvPr/>
        </p:nvSpPr>
        <p:spPr>
          <a:xfrm>
            <a:off x="5067307" y="22145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" name="Google Shape;192;p5">
            <a:extLst>
              <a:ext uri="{FF2B5EF4-FFF2-40B4-BE49-F238E27FC236}">
                <a16:creationId xmlns="" xmlns:a16="http://schemas.microsoft.com/office/drawing/2014/main" id="{61005F7F-FC19-98F6-B2DA-F0513FE37A5D}"/>
              </a:ext>
            </a:extLst>
          </p:cNvPr>
          <p:cNvSpPr/>
          <p:nvPr/>
        </p:nvSpPr>
        <p:spPr>
          <a:xfrm>
            <a:off x="2072504" y="2959950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93;p5">
            <a:extLst>
              <a:ext uri="{FF2B5EF4-FFF2-40B4-BE49-F238E27FC236}">
                <a16:creationId xmlns="" xmlns:a16="http://schemas.microsoft.com/office/drawing/2014/main" id="{C23EF96B-3E1E-731C-BA9E-83D286599112}"/>
              </a:ext>
            </a:extLst>
          </p:cNvPr>
          <p:cNvSpPr txBox="1"/>
          <p:nvPr/>
        </p:nvSpPr>
        <p:spPr>
          <a:xfrm>
            <a:off x="2102759" y="2990205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41" name="Google Shape;194;p5">
            <a:extLst>
              <a:ext uri="{FF2B5EF4-FFF2-40B4-BE49-F238E27FC236}">
                <a16:creationId xmlns="" xmlns:a16="http://schemas.microsoft.com/office/drawing/2014/main" id="{CAD11EE8-25B1-AC06-4B82-5D9E64FF52D9}"/>
              </a:ext>
            </a:extLst>
          </p:cNvPr>
          <p:cNvSpPr/>
          <p:nvPr/>
        </p:nvSpPr>
        <p:spPr>
          <a:xfrm>
            <a:off x="4745595" y="2209973"/>
            <a:ext cx="1077361" cy="206596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95;p5">
            <a:extLst>
              <a:ext uri="{FF2B5EF4-FFF2-40B4-BE49-F238E27FC236}">
                <a16:creationId xmlns="" xmlns:a16="http://schemas.microsoft.com/office/drawing/2014/main" id="{D7F4AFF4-F835-45B7-EBBD-25643848F37E}"/>
              </a:ext>
            </a:extLst>
          </p:cNvPr>
          <p:cNvSpPr txBox="1"/>
          <p:nvPr/>
        </p:nvSpPr>
        <p:spPr>
          <a:xfrm>
            <a:off x="4745595" y="2209973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196;p5">
            <a:extLst>
              <a:ext uri="{FF2B5EF4-FFF2-40B4-BE49-F238E27FC236}">
                <a16:creationId xmlns="" xmlns:a16="http://schemas.microsoft.com/office/drawing/2014/main" id="{6BAE3799-18E3-D4BD-9ACC-90932CA61EC6}"/>
              </a:ext>
            </a:extLst>
          </p:cNvPr>
          <p:cNvSpPr/>
          <p:nvPr/>
        </p:nvSpPr>
        <p:spPr>
          <a:xfrm>
            <a:off x="1983831" y="3944060"/>
            <a:ext cx="106661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97;p5">
            <a:extLst>
              <a:ext uri="{FF2B5EF4-FFF2-40B4-BE49-F238E27FC236}">
                <a16:creationId xmlns="" xmlns:a16="http://schemas.microsoft.com/office/drawing/2014/main" id="{5BD3A07F-7EAA-E6C6-D41B-539F87B637CB}"/>
              </a:ext>
            </a:extLst>
          </p:cNvPr>
          <p:cNvSpPr txBox="1"/>
          <p:nvPr/>
        </p:nvSpPr>
        <p:spPr>
          <a:xfrm>
            <a:off x="2029323" y="3989552"/>
            <a:ext cx="975627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4</a:t>
            </a:r>
            <a:endParaRPr/>
          </a:p>
        </p:txBody>
      </p:sp>
      <p:sp>
        <p:nvSpPr>
          <p:cNvPr id="45" name="Google Shape;198;p5">
            <a:extLst>
              <a:ext uri="{FF2B5EF4-FFF2-40B4-BE49-F238E27FC236}">
                <a16:creationId xmlns="" xmlns:a16="http://schemas.microsoft.com/office/drawing/2014/main" id="{58BFC7BC-CAF2-E720-69EC-D6C99E3FA57A}"/>
              </a:ext>
            </a:extLst>
          </p:cNvPr>
          <p:cNvSpPr/>
          <p:nvPr/>
        </p:nvSpPr>
        <p:spPr>
          <a:xfrm>
            <a:off x="1162018" y="4585594"/>
            <a:ext cx="1077361" cy="206596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99;p5">
            <a:extLst>
              <a:ext uri="{FF2B5EF4-FFF2-40B4-BE49-F238E27FC236}">
                <a16:creationId xmlns="" xmlns:a16="http://schemas.microsoft.com/office/drawing/2014/main" id="{7BE15231-064C-3E17-EEF1-629176616726}"/>
              </a:ext>
            </a:extLst>
          </p:cNvPr>
          <p:cNvSpPr txBox="1"/>
          <p:nvPr/>
        </p:nvSpPr>
        <p:spPr>
          <a:xfrm>
            <a:off x="1162018" y="4585594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75" tIns="4425" rIns="17775" bIns="4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it-IT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Psyco-education reccomandation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00;p5">
            <a:extLst>
              <a:ext uri="{FF2B5EF4-FFF2-40B4-BE49-F238E27FC236}">
                <a16:creationId xmlns="" xmlns:a16="http://schemas.microsoft.com/office/drawing/2014/main" id="{3AF7AB19-AF9F-A87B-B655-A3099E5AA84E}"/>
              </a:ext>
            </a:extLst>
          </p:cNvPr>
          <p:cNvSpPr/>
          <p:nvPr/>
        </p:nvSpPr>
        <p:spPr>
          <a:xfrm>
            <a:off x="3790056" y="2956373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01;p5">
            <a:extLst>
              <a:ext uri="{FF2B5EF4-FFF2-40B4-BE49-F238E27FC236}">
                <a16:creationId xmlns="" xmlns:a16="http://schemas.microsoft.com/office/drawing/2014/main" id="{5B5B750D-B124-D685-A70A-979CA5CDEAD5}"/>
              </a:ext>
            </a:extLst>
          </p:cNvPr>
          <p:cNvSpPr txBox="1"/>
          <p:nvPr/>
        </p:nvSpPr>
        <p:spPr>
          <a:xfrm>
            <a:off x="3820312" y="2986629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it-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49" name="Google Shape;202;p5">
            <a:extLst>
              <a:ext uri="{FF2B5EF4-FFF2-40B4-BE49-F238E27FC236}">
                <a16:creationId xmlns="" xmlns:a16="http://schemas.microsoft.com/office/drawing/2014/main" id="{05E06CF8-7408-12F2-1D78-5ECE87E0E918}"/>
              </a:ext>
            </a:extLst>
          </p:cNvPr>
          <p:cNvSpPr/>
          <p:nvPr/>
        </p:nvSpPr>
        <p:spPr>
          <a:xfrm>
            <a:off x="5208305" y="2144738"/>
            <a:ext cx="1077361" cy="206596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03;p5">
            <a:extLst>
              <a:ext uri="{FF2B5EF4-FFF2-40B4-BE49-F238E27FC236}">
                <a16:creationId xmlns="" xmlns:a16="http://schemas.microsoft.com/office/drawing/2014/main" id="{BAEE7006-9358-B794-0D97-B27AF38AEE01}"/>
              </a:ext>
            </a:extLst>
          </p:cNvPr>
          <p:cNvSpPr txBox="1"/>
          <p:nvPr/>
        </p:nvSpPr>
        <p:spPr>
          <a:xfrm>
            <a:off x="5208305" y="2144738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04;p5">
            <a:extLst>
              <a:ext uri="{FF2B5EF4-FFF2-40B4-BE49-F238E27FC236}">
                <a16:creationId xmlns="" xmlns:a16="http://schemas.microsoft.com/office/drawing/2014/main" id="{E55D9B99-3411-F9A6-BBC6-9A5F057228A0}"/>
              </a:ext>
            </a:extLst>
          </p:cNvPr>
          <p:cNvSpPr/>
          <p:nvPr/>
        </p:nvSpPr>
        <p:spPr>
          <a:xfrm>
            <a:off x="3675766" y="3937893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05;p5">
            <a:extLst>
              <a:ext uri="{FF2B5EF4-FFF2-40B4-BE49-F238E27FC236}">
                <a16:creationId xmlns="" xmlns:a16="http://schemas.microsoft.com/office/drawing/2014/main" id="{ED9C5154-1283-AFC2-6BD7-C74597EFC3FF}"/>
              </a:ext>
            </a:extLst>
          </p:cNvPr>
          <p:cNvSpPr txBox="1"/>
          <p:nvPr/>
        </p:nvSpPr>
        <p:spPr>
          <a:xfrm>
            <a:off x="3721560" y="3983687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5</a:t>
            </a:r>
            <a:endParaRPr/>
          </a:p>
        </p:txBody>
      </p:sp>
      <p:sp>
        <p:nvSpPr>
          <p:cNvPr id="53" name="Google Shape;206;p5">
            <a:extLst>
              <a:ext uri="{FF2B5EF4-FFF2-40B4-BE49-F238E27FC236}">
                <a16:creationId xmlns="" xmlns:a16="http://schemas.microsoft.com/office/drawing/2014/main" id="{85444EA0-B95C-C776-D5D2-1E8A08A34EEB}"/>
              </a:ext>
            </a:extLst>
          </p:cNvPr>
          <p:cNvSpPr/>
          <p:nvPr/>
        </p:nvSpPr>
        <p:spPr>
          <a:xfrm>
            <a:off x="4433334" y="4588677"/>
            <a:ext cx="1077361" cy="206596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07;p5">
            <a:extLst>
              <a:ext uri="{FF2B5EF4-FFF2-40B4-BE49-F238E27FC236}">
                <a16:creationId xmlns="" xmlns:a16="http://schemas.microsoft.com/office/drawing/2014/main" id="{59A42A8E-C2E7-D44E-1339-858B01BD1784}"/>
              </a:ext>
            </a:extLst>
          </p:cNvPr>
          <p:cNvSpPr txBox="1"/>
          <p:nvPr/>
        </p:nvSpPr>
        <p:spPr>
          <a:xfrm>
            <a:off x="4433334" y="458867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7600" rIns="30475" bIns="76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assessment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 txBox="1">
            <a:spLocks noGrp="1"/>
          </p:cNvSpPr>
          <p:nvPr>
            <p:ph type="title"/>
          </p:nvPr>
        </p:nvSpPr>
        <p:spPr>
          <a:xfrm>
            <a:off x="497782" y="106071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 sz="3600">
                <a:solidFill>
                  <a:schemeClr val="lt1"/>
                </a:solidFill>
              </a:rPr>
              <a:t>3. Check your inner resources</a:t>
            </a:r>
            <a:br>
              <a:rPr lang="it-IT" sz="3600">
                <a:solidFill>
                  <a:schemeClr val="lt1"/>
                </a:solidFill>
              </a:rPr>
            </a:br>
            <a:r>
              <a:rPr lang="it-IT" sz="3600"/>
              <a:t>4. Areas of improvement</a:t>
            </a:r>
            <a:br>
              <a:rPr lang="it-IT" sz="3600"/>
            </a:br>
            <a:r>
              <a:rPr lang="it-IT" sz="3100"/>
              <a:t/>
            </a:r>
            <a:br>
              <a:rPr lang="it-IT" sz="3100"/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C2A81B3-3A38-61FA-F33C-9CC961FACF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024891"/>
            <a:ext cx="6388100" cy="3733800"/>
          </a:xfrm>
          <a:prstGeom prst="rect">
            <a:avLst/>
          </a:prstGeom>
        </p:spPr>
      </p:pic>
      <p:sp>
        <p:nvSpPr>
          <p:cNvPr id="31" name="Google Shape;214;p6">
            <a:extLst>
              <a:ext uri="{FF2B5EF4-FFF2-40B4-BE49-F238E27FC236}">
                <a16:creationId xmlns="" xmlns:a16="http://schemas.microsoft.com/office/drawing/2014/main" id="{6DD9FD97-5143-1BE1-C1ED-786D9121BA1F}"/>
              </a:ext>
            </a:extLst>
          </p:cNvPr>
          <p:cNvSpPr/>
          <p:nvPr/>
        </p:nvSpPr>
        <p:spPr>
          <a:xfrm>
            <a:off x="4105696" y="3576162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2992" y="0"/>
                </a:moveTo>
                <a:lnTo>
                  <a:pt x="62992" y="72025"/>
                </a:lnTo>
                <a:lnTo>
                  <a:pt x="60000" y="72025"/>
                </a:ln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215;p6">
            <a:extLst>
              <a:ext uri="{FF2B5EF4-FFF2-40B4-BE49-F238E27FC236}">
                <a16:creationId xmlns="" xmlns:a16="http://schemas.microsoft.com/office/drawing/2014/main" id="{2DB7237C-16D2-F91A-DCDE-DE3C9CBE08A4}"/>
              </a:ext>
            </a:extLst>
          </p:cNvPr>
          <p:cNvSpPr/>
          <p:nvPr/>
        </p:nvSpPr>
        <p:spPr>
          <a:xfrm>
            <a:off x="3434794" y="2601849"/>
            <a:ext cx="718901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216;p6">
            <a:extLst>
              <a:ext uri="{FF2B5EF4-FFF2-40B4-BE49-F238E27FC236}">
                <a16:creationId xmlns="" xmlns:a16="http://schemas.microsoft.com/office/drawing/2014/main" id="{2EC22798-F711-46ED-DD41-AD1EC5377B34}"/>
              </a:ext>
            </a:extLst>
          </p:cNvPr>
          <p:cNvSpPr/>
          <p:nvPr/>
        </p:nvSpPr>
        <p:spPr>
          <a:xfrm>
            <a:off x="2563891" y="3579738"/>
            <a:ext cx="91440" cy="301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62445"/>
                </a:lnTo>
                <a:lnTo>
                  <a:pt x="63142" y="62445"/>
                </a:lnTo>
                <a:lnTo>
                  <a:pt x="63142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217;p6">
            <a:extLst>
              <a:ext uri="{FF2B5EF4-FFF2-40B4-BE49-F238E27FC236}">
                <a16:creationId xmlns="" xmlns:a16="http://schemas.microsoft.com/office/drawing/2014/main" id="{D261195D-CFE5-58A1-3E06-6DEF0C678886}"/>
              </a:ext>
            </a:extLst>
          </p:cNvPr>
          <p:cNvSpPr/>
          <p:nvPr/>
        </p:nvSpPr>
        <p:spPr>
          <a:xfrm>
            <a:off x="2609611" y="2601849"/>
            <a:ext cx="825183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218;p6">
            <a:extLst>
              <a:ext uri="{FF2B5EF4-FFF2-40B4-BE49-F238E27FC236}">
                <a16:creationId xmlns="" xmlns:a16="http://schemas.microsoft.com/office/drawing/2014/main" id="{33B222C0-F694-AB9A-6E04-FAC951587957}"/>
              </a:ext>
            </a:extLst>
          </p:cNvPr>
          <p:cNvSpPr/>
          <p:nvPr/>
        </p:nvSpPr>
        <p:spPr>
          <a:xfrm>
            <a:off x="2720809" y="1982061"/>
            <a:ext cx="1427970" cy="619788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19;p6">
            <a:extLst>
              <a:ext uri="{FF2B5EF4-FFF2-40B4-BE49-F238E27FC236}">
                <a16:creationId xmlns="" xmlns:a16="http://schemas.microsoft.com/office/drawing/2014/main" id="{CD0FEEA8-7298-F4F8-813C-2693875BCCA4}"/>
              </a:ext>
            </a:extLst>
          </p:cNvPr>
          <p:cNvSpPr txBox="1"/>
          <p:nvPr/>
        </p:nvSpPr>
        <p:spPr>
          <a:xfrm>
            <a:off x="2751065" y="2012317"/>
            <a:ext cx="1367458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rPr lang="it-IT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Can I do something more to improve my resilience?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20;p6">
            <a:extLst>
              <a:ext uri="{FF2B5EF4-FFF2-40B4-BE49-F238E27FC236}">
                <a16:creationId xmlns="" xmlns:a16="http://schemas.microsoft.com/office/drawing/2014/main" id="{3329F011-3A3F-2F72-2713-B656912690AE}"/>
              </a:ext>
            </a:extLst>
          </p:cNvPr>
          <p:cNvSpPr/>
          <p:nvPr/>
        </p:nvSpPr>
        <p:spPr>
          <a:xfrm>
            <a:off x="624774" y="1982007"/>
            <a:ext cx="1077361" cy="206596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21;p6">
            <a:extLst>
              <a:ext uri="{FF2B5EF4-FFF2-40B4-BE49-F238E27FC236}">
                <a16:creationId xmlns="" xmlns:a16="http://schemas.microsoft.com/office/drawing/2014/main" id="{662C99C7-755B-2D8E-F366-C02A4E54BC8E}"/>
              </a:ext>
            </a:extLst>
          </p:cNvPr>
          <p:cNvSpPr txBox="1"/>
          <p:nvPr/>
        </p:nvSpPr>
        <p:spPr>
          <a:xfrm>
            <a:off x="624774" y="19820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22;p6">
            <a:extLst>
              <a:ext uri="{FF2B5EF4-FFF2-40B4-BE49-F238E27FC236}">
                <a16:creationId xmlns="" xmlns:a16="http://schemas.microsoft.com/office/drawing/2014/main" id="{F429286C-3CDE-92F9-20CC-6A3DB1FB7D9A}"/>
              </a:ext>
            </a:extLst>
          </p:cNvPr>
          <p:cNvSpPr/>
          <p:nvPr/>
        </p:nvSpPr>
        <p:spPr>
          <a:xfrm>
            <a:off x="2166600" y="2959950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3;p6">
            <a:extLst>
              <a:ext uri="{FF2B5EF4-FFF2-40B4-BE49-F238E27FC236}">
                <a16:creationId xmlns="" xmlns:a16="http://schemas.microsoft.com/office/drawing/2014/main" id="{5363169C-384B-9ACF-FFF8-D0F29F5E63DA}"/>
              </a:ext>
            </a:extLst>
          </p:cNvPr>
          <p:cNvSpPr txBox="1"/>
          <p:nvPr/>
        </p:nvSpPr>
        <p:spPr>
          <a:xfrm>
            <a:off x="2196855" y="2990205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41" name="Google Shape;224;p6">
            <a:extLst>
              <a:ext uri="{FF2B5EF4-FFF2-40B4-BE49-F238E27FC236}">
                <a16:creationId xmlns="" xmlns:a16="http://schemas.microsoft.com/office/drawing/2014/main" id="{1E784EC1-C252-1532-D833-1C680C6B195B}"/>
              </a:ext>
            </a:extLst>
          </p:cNvPr>
          <p:cNvSpPr/>
          <p:nvPr/>
        </p:nvSpPr>
        <p:spPr>
          <a:xfrm rot="10800000" flipH="1">
            <a:off x="1121459" y="2054431"/>
            <a:ext cx="105236" cy="8099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25;p6">
            <a:extLst>
              <a:ext uri="{FF2B5EF4-FFF2-40B4-BE49-F238E27FC236}">
                <a16:creationId xmlns="" xmlns:a16="http://schemas.microsoft.com/office/drawing/2014/main" id="{AEBE5391-DB0D-317F-90EE-3D74E150D6D1}"/>
              </a:ext>
            </a:extLst>
          </p:cNvPr>
          <p:cNvSpPr txBox="1"/>
          <p:nvPr/>
        </p:nvSpPr>
        <p:spPr>
          <a:xfrm rot="10800000">
            <a:off x="1121459" y="2054431"/>
            <a:ext cx="105236" cy="8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26;p6">
            <a:extLst>
              <a:ext uri="{FF2B5EF4-FFF2-40B4-BE49-F238E27FC236}">
                <a16:creationId xmlns="" xmlns:a16="http://schemas.microsoft.com/office/drawing/2014/main" id="{7CA7CAE4-BD37-391C-F773-65FFD5B0B10D}"/>
              </a:ext>
            </a:extLst>
          </p:cNvPr>
          <p:cNvSpPr/>
          <p:nvPr/>
        </p:nvSpPr>
        <p:spPr>
          <a:xfrm>
            <a:off x="2078699" y="3881262"/>
            <a:ext cx="106661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27;p6">
            <a:extLst>
              <a:ext uri="{FF2B5EF4-FFF2-40B4-BE49-F238E27FC236}">
                <a16:creationId xmlns="" xmlns:a16="http://schemas.microsoft.com/office/drawing/2014/main" id="{4C5F7963-A159-A878-7A44-43957157EC76}"/>
              </a:ext>
            </a:extLst>
          </p:cNvPr>
          <p:cNvSpPr txBox="1"/>
          <p:nvPr/>
        </p:nvSpPr>
        <p:spPr>
          <a:xfrm>
            <a:off x="2124191" y="3926754"/>
            <a:ext cx="975627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go to the next question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28;p6">
            <a:extLst>
              <a:ext uri="{FF2B5EF4-FFF2-40B4-BE49-F238E27FC236}">
                <a16:creationId xmlns="" xmlns:a16="http://schemas.microsoft.com/office/drawing/2014/main" id="{BF772803-1698-8C51-6FFA-6C07FA2B56F4}"/>
              </a:ext>
            </a:extLst>
          </p:cNvPr>
          <p:cNvSpPr/>
          <p:nvPr/>
        </p:nvSpPr>
        <p:spPr>
          <a:xfrm rot="10800000">
            <a:off x="941066" y="2151912"/>
            <a:ext cx="60914" cy="200995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29;p6">
            <a:extLst>
              <a:ext uri="{FF2B5EF4-FFF2-40B4-BE49-F238E27FC236}">
                <a16:creationId xmlns="" xmlns:a16="http://schemas.microsoft.com/office/drawing/2014/main" id="{2A5F9076-D54A-81F2-7FC2-4F976089885D}"/>
              </a:ext>
            </a:extLst>
          </p:cNvPr>
          <p:cNvSpPr txBox="1"/>
          <p:nvPr/>
        </p:nvSpPr>
        <p:spPr>
          <a:xfrm rot="10800000">
            <a:off x="941066" y="2151912"/>
            <a:ext cx="60914" cy="2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30;p6">
            <a:extLst>
              <a:ext uri="{FF2B5EF4-FFF2-40B4-BE49-F238E27FC236}">
                <a16:creationId xmlns="" xmlns:a16="http://schemas.microsoft.com/office/drawing/2014/main" id="{086709BD-4DA0-20F9-CFA8-10A5D865FA2D}"/>
              </a:ext>
            </a:extLst>
          </p:cNvPr>
          <p:cNvSpPr/>
          <p:nvPr/>
        </p:nvSpPr>
        <p:spPr>
          <a:xfrm>
            <a:off x="3723883" y="2956373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31;p6">
            <a:extLst>
              <a:ext uri="{FF2B5EF4-FFF2-40B4-BE49-F238E27FC236}">
                <a16:creationId xmlns="" xmlns:a16="http://schemas.microsoft.com/office/drawing/2014/main" id="{8A3BF4D3-B0E9-4A39-7E7A-DC8836D03680}"/>
              </a:ext>
            </a:extLst>
          </p:cNvPr>
          <p:cNvSpPr txBox="1"/>
          <p:nvPr/>
        </p:nvSpPr>
        <p:spPr>
          <a:xfrm>
            <a:off x="3754139" y="2986629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49" name="Google Shape;232;p6">
            <a:extLst>
              <a:ext uri="{FF2B5EF4-FFF2-40B4-BE49-F238E27FC236}">
                <a16:creationId xmlns="" xmlns:a16="http://schemas.microsoft.com/office/drawing/2014/main" id="{C52FAFE1-8A3F-D463-10D2-02D74DDC01F0}"/>
              </a:ext>
            </a:extLst>
          </p:cNvPr>
          <p:cNvSpPr/>
          <p:nvPr/>
        </p:nvSpPr>
        <p:spPr>
          <a:xfrm>
            <a:off x="878141" y="2015140"/>
            <a:ext cx="1077361" cy="206596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33;p6">
            <a:extLst>
              <a:ext uri="{FF2B5EF4-FFF2-40B4-BE49-F238E27FC236}">
                <a16:creationId xmlns="" xmlns:a16="http://schemas.microsoft.com/office/drawing/2014/main" id="{2D8100EF-4A08-359C-7F8E-302246FA4AEB}"/>
              </a:ext>
            </a:extLst>
          </p:cNvPr>
          <p:cNvSpPr txBox="1"/>
          <p:nvPr/>
        </p:nvSpPr>
        <p:spPr>
          <a:xfrm>
            <a:off x="878141" y="201514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34;p6">
            <a:extLst>
              <a:ext uri="{FF2B5EF4-FFF2-40B4-BE49-F238E27FC236}">
                <a16:creationId xmlns="" xmlns:a16="http://schemas.microsoft.com/office/drawing/2014/main" id="{B79D9F45-6E7C-F279-7E90-2D3EAD2CD43C}"/>
              </a:ext>
            </a:extLst>
          </p:cNvPr>
          <p:cNvSpPr/>
          <p:nvPr/>
        </p:nvSpPr>
        <p:spPr>
          <a:xfrm>
            <a:off x="3607151" y="3937893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35;p6">
            <a:extLst>
              <a:ext uri="{FF2B5EF4-FFF2-40B4-BE49-F238E27FC236}">
                <a16:creationId xmlns="" xmlns:a16="http://schemas.microsoft.com/office/drawing/2014/main" id="{887034B6-81E2-6FB3-F979-67D38C9CDE4D}"/>
              </a:ext>
            </a:extLst>
          </p:cNvPr>
          <p:cNvSpPr txBox="1"/>
          <p:nvPr/>
        </p:nvSpPr>
        <p:spPr>
          <a:xfrm>
            <a:off x="3652945" y="3983687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6</a:t>
            </a:r>
            <a:endParaRPr/>
          </a:p>
        </p:txBody>
      </p:sp>
      <p:sp>
        <p:nvSpPr>
          <p:cNvPr id="53" name="Google Shape;236;p6">
            <a:extLst>
              <a:ext uri="{FF2B5EF4-FFF2-40B4-BE49-F238E27FC236}">
                <a16:creationId xmlns="" xmlns:a16="http://schemas.microsoft.com/office/drawing/2014/main" id="{3D2DA873-A428-2020-8982-3F62E3AF9BF8}"/>
              </a:ext>
            </a:extLst>
          </p:cNvPr>
          <p:cNvSpPr/>
          <p:nvPr/>
        </p:nvSpPr>
        <p:spPr>
          <a:xfrm>
            <a:off x="3532077" y="4575793"/>
            <a:ext cx="1356613" cy="213114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37;p6">
            <a:extLst>
              <a:ext uri="{FF2B5EF4-FFF2-40B4-BE49-F238E27FC236}">
                <a16:creationId xmlns="" xmlns:a16="http://schemas.microsoft.com/office/drawing/2014/main" id="{19757B37-AB9C-FD3F-69F6-E583FB385C22}"/>
              </a:ext>
            </a:extLst>
          </p:cNvPr>
          <p:cNvSpPr txBox="1"/>
          <p:nvPr/>
        </p:nvSpPr>
        <p:spPr>
          <a:xfrm>
            <a:off x="3532077" y="4575793"/>
            <a:ext cx="1356613" cy="21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5700" rIns="22850" bIns="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it-IT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 my resources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435553" y="1049971"/>
            <a:ext cx="6039482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 sz="3600">
                <a:solidFill>
                  <a:schemeClr val="lt1"/>
                </a:solidFill>
              </a:rPr>
              <a:t>3. Check your inner resources</a:t>
            </a:r>
            <a:r>
              <a:rPr lang="it-IT" sz="3600"/>
              <a:t> 5.What is your coping style?</a:t>
            </a:r>
            <a:br>
              <a:rPr lang="it-IT" sz="3600"/>
            </a:br>
            <a:r>
              <a:rPr lang="it-IT" sz="3100"/>
              <a:t/>
            </a:r>
            <a:br>
              <a:rPr lang="it-IT" sz="3100"/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503A0D0-6423-BB3C-2B4E-78C13F14E5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931060"/>
            <a:ext cx="6388100" cy="3708400"/>
          </a:xfrm>
          <a:prstGeom prst="rect">
            <a:avLst/>
          </a:prstGeom>
        </p:spPr>
      </p:pic>
      <p:sp>
        <p:nvSpPr>
          <p:cNvPr id="31" name="Google Shape;244;p7">
            <a:extLst>
              <a:ext uri="{FF2B5EF4-FFF2-40B4-BE49-F238E27FC236}">
                <a16:creationId xmlns="" xmlns:a16="http://schemas.microsoft.com/office/drawing/2014/main" id="{5E4D26A9-C6B3-741D-8668-6D663F4DAEC9}"/>
              </a:ext>
            </a:extLst>
          </p:cNvPr>
          <p:cNvSpPr/>
          <p:nvPr/>
        </p:nvSpPr>
        <p:spPr>
          <a:xfrm>
            <a:off x="4429594" y="3918481"/>
            <a:ext cx="154736" cy="31648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2867"/>
                </a:lnTo>
                <a:lnTo>
                  <a:pt x="120000" y="62867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245;p7">
            <a:extLst>
              <a:ext uri="{FF2B5EF4-FFF2-40B4-BE49-F238E27FC236}">
                <a16:creationId xmlns="" xmlns:a16="http://schemas.microsoft.com/office/drawing/2014/main" id="{24388B4C-8BE6-36E5-F31B-58B587E8FF0F}"/>
              </a:ext>
            </a:extLst>
          </p:cNvPr>
          <p:cNvSpPr/>
          <p:nvPr/>
        </p:nvSpPr>
        <p:spPr>
          <a:xfrm>
            <a:off x="3485927" y="2967301"/>
            <a:ext cx="943667" cy="30539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792"/>
                </a:lnTo>
                <a:lnTo>
                  <a:pt x="120000" y="60792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246;p7">
            <a:extLst>
              <a:ext uri="{FF2B5EF4-FFF2-40B4-BE49-F238E27FC236}">
                <a16:creationId xmlns="" xmlns:a16="http://schemas.microsoft.com/office/drawing/2014/main" id="{E9965919-D4E3-3484-2ED6-6C24496E9D63}"/>
              </a:ext>
            </a:extLst>
          </p:cNvPr>
          <p:cNvSpPr/>
          <p:nvPr/>
        </p:nvSpPr>
        <p:spPr>
          <a:xfrm>
            <a:off x="2681890" y="3922207"/>
            <a:ext cx="91440" cy="3210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63675"/>
                </a:lnTo>
                <a:lnTo>
                  <a:pt x="63945" y="63675"/>
                </a:lnTo>
                <a:lnTo>
                  <a:pt x="63945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247;p7">
            <a:extLst>
              <a:ext uri="{FF2B5EF4-FFF2-40B4-BE49-F238E27FC236}">
                <a16:creationId xmlns="" xmlns:a16="http://schemas.microsoft.com/office/drawing/2014/main" id="{80686649-01E3-3385-B8EB-156DA259CCBA}"/>
              </a:ext>
            </a:extLst>
          </p:cNvPr>
          <p:cNvSpPr/>
          <p:nvPr/>
        </p:nvSpPr>
        <p:spPr>
          <a:xfrm>
            <a:off x="2727610" y="2967301"/>
            <a:ext cx="758316" cy="3091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1506"/>
                </a:lnTo>
                <a:lnTo>
                  <a:pt x="0" y="61506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248;p7">
            <a:extLst>
              <a:ext uri="{FF2B5EF4-FFF2-40B4-BE49-F238E27FC236}">
                <a16:creationId xmlns="" xmlns:a16="http://schemas.microsoft.com/office/drawing/2014/main" id="{12FB7531-FFE0-2F49-1DD4-A03950475A26}"/>
              </a:ext>
            </a:extLst>
          </p:cNvPr>
          <p:cNvSpPr/>
          <p:nvPr/>
        </p:nvSpPr>
        <p:spPr>
          <a:xfrm>
            <a:off x="2741997" y="2321518"/>
            <a:ext cx="1487859" cy="645782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49;p7">
            <a:extLst>
              <a:ext uri="{FF2B5EF4-FFF2-40B4-BE49-F238E27FC236}">
                <a16:creationId xmlns="" xmlns:a16="http://schemas.microsoft.com/office/drawing/2014/main" id="{8E61D830-76AD-54DD-B096-C04C6B498AD2}"/>
              </a:ext>
            </a:extLst>
          </p:cNvPr>
          <p:cNvSpPr txBox="1"/>
          <p:nvPr/>
        </p:nvSpPr>
        <p:spPr>
          <a:xfrm>
            <a:off x="2773521" y="2353042"/>
            <a:ext cx="1424811" cy="58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91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rPr lang="it-IT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Do you know your coping style?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50;p7">
            <a:extLst>
              <a:ext uri="{FF2B5EF4-FFF2-40B4-BE49-F238E27FC236}">
                <a16:creationId xmlns="" xmlns:a16="http://schemas.microsoft.com/office/drawing/2014/main" id="{377BAFA0-7C9B-CF11-394B-1817385F42CB}"/>
              </a:ext>
            </a:extLst>
          </p:cNvPr>
          <p:cNvSpPr/>
          <p:nvPr/>
        </p:nvSpPr>
        <p:spPr>
          <a:xfrm rot="10800000" flipH="1">
            <a:off x="497782" y="5126985"/>
            <a:ext cx="46540" cy="87271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51;p7">
            <a:extLst>
              <a:ext uri="{FF2B5EF4-FFF2-40B4-BE49-F238E27FC236}">
                <a16:creationId xmlns="" xmlns:a16="http://schemas.microsoft.com/office/drawing/2014/main" id="{C79F1B0B-226F-D649-0BCE-55ED11854B72}"/>
              </a:ext>
            </a:extLst>
          </p:cNvPr>
          <p:cNvSpPr txBox="1"/>
          <p:nvPr/>
        </p:nvSpPr>
        <p:spPr>
          <a:xfrm rot="10800000">
            <a:off x="497782" y="5126985"/>
            <a:ext cx="46540" cy="8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it-IT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" name="Google Shape;252;p7">
            <a:extLst>
              <a:ext uri="{FF2B5EF4-FFF2-40B4-BE49-F238E27FC236}">
                <a16:creationId xmlns="" xmlns:a16="http://schemas.microsoft.com/office/drawing/2014/main" id="{BB97D51D-F405-EC20-2755-610BF1750CA2}"/>
              </a:ext>
            </a:extLst>
          </p:cNvPr>
          <p:cNvSpPr/>
          <p:nvPr/>
        </p:nvSpPr>
        <p:spPr>
          <a:xfrm>
            <a:off x="2266019" y="3276425"/>
            <a:ext cx="923181" cy="64578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53;p7">
            <a:extLst>
              <a:ext uri="{FF2B5EF4-FFF2-40B4-BE49-F238E27FC236}">
                <a16:creationId xmlns="" xmlns:a16="http://schemas.microsoft.com/office/drawing/2014/main" id="{097AECDA-67C3-1E08-C1B9-871D75E95B3C}"/>
              </a:ext>
            </a:extLst>
          </p:cNvPr>
          <p:cNvSpPr txBox="1"/>
          <p:nvPr/>
        </p:nvSpPr>
        <p:spPr>
          <a:xfrm>
            <a:off x="2297543" y="3307949"/>
            <a:ext cx="860133" cy="58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1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41" name="Google Shape;254;p7">
            <a:extLst>
              <a:ext uri="{FF2B5EF4-FFF2-40B4-BE49-F238E27FC236}">
                <a16:creationId xmlns="" xmlns:a16="http://schemas.microsoft.com/office/drawing/2014/main" id="{C9E04511-FD2E-97EE-F0F4-5B6A8E6562F7}"/>
              </a:ext>
            </a:extLst>
          </p:cNvPr>
          <p:cNvSpPr/>
          <p:nvPr/>
        </p:nvSpPr>
        <p:spPr>
          <a:xfrm rot="10800000" flipH="1">
            <a:off x="655791" y="5105666"/>
            <a:ext cx="588640" cy="10859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55;p7">
            <a:extLst>
              <a:ext uri="{FF2B5EF4-FFF2-40B4-BE49-F238E27FC236}">
                <a16:creationId xmlns="" xmlns:a16="http://schemas.microsoft.com/office/drawing/2014/main" id="{A0D28710-71BC-C3B8-1BB3-095D7ED8C2DE}"/>
              </a:ext>
            </a:extLst>
          </p:cNvPr>
          <p:cNvSpPr txBox="1"/>
          <p:nvPr/>
        </p:nvSpPr>
        <p:spPr>
          <a:xfrm rot="10800000">
            <a:off x="655791" y="5105666"/>
            <a:ext cx="588640" cy="10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75" tIns="4425" rIns="17775" bIns="4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it-IT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256;p7">
            <a:extLst>
              <a:ext uri="{FF2B5EF4-FFF2-40B4-BE49-F238E27FC236}">
                <a16:creationId xmlns="" xmlns:a16="http://schemas.microsoft.com/office/drawing/2014/main" id="{4E644D17-769D-8FFA-4678-747544C935F5}"/>
              </a:ext>
            </a:extLst>
          </p:cNvPr>
          <p:cNvSpPr/>
          <p:nvPr/>
        </p:nvSpPr>
        <p:spPr>
          <a:xfrm>
            <a:off x="2174944" y="4243237"/>
            <a:ext cx="1111344" cy="971017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57;p7">
            <a:extLst>
              <a:ext uri="{FF2B5EF4-FFF2-40B4-BE49-F238E27FC236}">
                <a16:creationId xmlns="" xmlns:a16="http://schemas.microsoft.com/office/drawing/2014/main" id="{5AAE9237-2ECA-D3CF-43CE-344DCDC20728}"/>
              </a:ext>
            </a:extLst>
          </p:cNvPr>
          <p:cNvSpPr txBox="1"/>
          <p:nvPr/>
        </p:nvSpPr>
        <p:spPr>
          <a:xfrm>
            <a:off x="2222344" y="4290637"/>
            <a:ext cx="1016544" cy="8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1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 7</a:t>
            </a:r>
            <a:endParaRPr/>
          </a:p>
        </p:txBody>
      </p:sp>
      <p:sp>
        <p:nvSpPr>
          <p:cNvPr id="45" name="Google Shape;258;p7">
            <a:extLst>
              <a:ext uri="{FF2B5EF4-FFF2-40B4-BE49-F238E27FC236}">
                <a16:creationId xmlns="" xmlns:a16="http://schemas.microsoft.com/office/drawing/2014/main" id="{6BA2D0BC-700C-0ADC-DD43-DBDA5B626A8C}"/>
              </a:ext>
            </a:extLst>
          </p:cNvPr>
          <p:cNvSpPr/>
          <p:nvPr/>
        </p:nvSpPr>
        <p:spPr>
          <a:xfrm>
            <a:off x="2266993" y="4906884"/>
            <a:ext cx="1122545" cy="215260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59;p7">
            <a:extLst>
              <a:ext uri="{FF2B5EF4-FFF2-40B4-BE49-F238E27FC236}">
                <a16:creationId xmlns="" xmlns:a16="http://schemas.microsoft.com/office/drawing/2014/main" id="{C60C184A-B069-847C-FF3D-62E3C99E32C0}"/>
              </a:ext>
            </a:extLst>
          </p:cNvPr>
          <p:cNvSpPr txBox="1"/>
          <p:nvPr/>
        </p:nvSpPr>
        <p:spPr>
          <a:xfrm>
            <a:off x="2266993" y="4906884"/>
            <a:ext cx="1122545" cy="21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0" tIns="5075" rIns="20300" bIns="50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it-IT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Self-assessment: Map your coping style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60;p7">
            <a:extLst>
              <a:ext uri="{FF2B5EF4-FFF2-40B4-BE49-F238E27FC236}">
                <a16:creationId xmlns="" xmlns:a16="http://schemas.microsoft.com/office/drawing/2014/main" id="{8B4FC983-2EC3-370E-C15B-71046C9ED888}"/>
              </a:ext>
            </a:extLst>
          </p:cNvPr>
          <p:cNvSpPr/>
          <p:nvPr/>
        </p:nvSpPr>
        <p:spPr>
          <a:xfrm>
            <a:off x="3981755" y="3272698"/>
            <a:ext cx="895679" cy="645782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61;p7">
            <a:extLst>
              <a:ext uri="{FF2B5EF4-FFF2-40B4-BE49-F238E27FC236}">
                <a16:creationId xmlns="" xmlns:a16="http://schemas.microsoft.com/office/drawing/2014/main" id="{9506561E-7550-A126-027B-ED66C8CC223D}"/>
              </a:ext>
            </a:extLst>
          </p:cNvPr>
          <p:cNvSpPr txBox="1"/>
          <p:nvPr/>
        </p:nvSpPr>
        <p:spPr>
          <a:xfrm>
            <a:off x="4013279" y="3304222"/>
            <a:ext cx="832631" cy="58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1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49" name="Google Shape;262;p7">
            <a:extLst>
              <a:ext uri="{FF2B5EF4-FFF2-40B4-BE49-F238E27FC236}">
                <a16:creationId xmlns="" xmlns:a16="http://schemas.microsoft.com/office/drawing/2014/main" id="{1060A7B5-1427-0DBC-21AF-B808E3201ED7}"/>
              </a:ext>
            </a:extLst>
          </p:cNvPr>
          <p:cNvSpPr/>
          <p:nvPr/>
        </p:nvSpPr>
        <p:spPr>
          <a:xfrm>
            <a:off x="743116" y="5133369"/>
            <a:ext cx="277975" cy="71509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63;p7">
            <a:extLst>
              <a:ext uri="{FF2B5EF4-FFF2-40B4-BE49-F238E27FC236}">
                <a16:creationId xmlns="" xmlns:a16="http://schemas.microsoft.com/office/drawing/2014/main" id="{BFCEA5EB-1F02-365F-6ED3-E54B6D153307}"/>
              </a:ext>
            </a:extLst>
          </p:cNvPr>
          <p:cNvSpPr txBox="1"/>
          <p:nvPr/>
        </p:nvSpPr>
        <p:spPr>
          <a:xfrm>
            <a:off x="743116" y="5133369"/>
            <a:ext cx="277975" cy="7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it-IT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1" name="Google Shape;264;p7">
            <a:extLst>
              <a:ext uri="{FF2B5EF4-FFF2-40B4-BE49-F238E27FC236}">
                <a16:creationId xmlns="" xmlns:a16="http://schemas.microsoft.com/office/drawing/2014/main" id="{CFDC75B1-A0AE-4074-813C-6B6B463CEA95}"/>
              </a:ext>
            </a:extLst>
          </p:cNvPr>
          <p:cNvSpPr/>
          <p:nvPr/>
        </p:nvSpPr>
        <p:spPr>
          <a:xfrm>
            <a:off x="4017240" y="4234970"/>
            <a:ext cx="1134182" cy="97744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65;p7">
            <a:extLst>
              <a:ext uri="{FF2B5EF4-FFF2-40B4-BE49-F238E27FC236}">
                <a16:creationId xmlns="" xmlns:a16="http://schemas.microsoft.com/office/drawing/2014/main" id="{3C004B8B-8488-107F-E131-830F01298FA8}"/>
              </a:ext>
            </a:extLst>
          </p:cNvPr>
          <p:cNvSpPr txBox="1"/>
          <p:nvPr/>
        </p:nvSpPr>
        <p:spPr>
          <a:xfrm>
            <a:off x="4064955" y="4282685"/>
            <a:ext cx="1038752" cy="88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1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the last qquestion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66;p7">
            <a:extLst>
              <a:ext uri="{FF2B5EF4-FFF2-40B4-BE49-F238E27FC236}">
                <a16:creationId xmlns="" xmlns:a16="http://schemas.microsoft.com/office/drawing/2014/main" id="{FCAF4403-09EB-8388-010A-B8D761A5F032}"/>
              </a:ext>
            </a:extLst>
          </p:cNvPr>
          <p:cNvSpPr/>
          <p:nvPr/>
        </p:nvSpPr>
        <p:spPr>
          <a:xfrm rot="10800000">
            <a:off x="5779309" y="4835855"/>
            <a:ext cx="154978" cy="126185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67;p7">
            <a:extLst>
              <a:ext uri="{FF2B5EF4-FFF2-40B4-BE49-F238E27FC236}">
                <a16:creationId xmlns="" xmlns:a16="http://schemas.microsoft.com/office/drawing/2014/main" id="{8C10C5FC-200E-7CCD-D2B4-E84E97DB7C02}"/>
              </a:ext>
            </a:extLst>
          </p:cNvPr>
          <p:cNvSpPr txBox="1"/>
          <p:nvPr/>
        </p:nvSpPr>
        <p:spPr>
          <a:xfrm rot="10800000">
            <a:off x="5779309" y="4835855"/>
            <a:ext cx="154978" cy="12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0" tIns="5075" rIns="20300" bIns="50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471487" y="1517307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>
                <a:solidFill>
                  <a:schemeClr val="dk1"/>
                </a:solidFill>
              </a:rPr>
              <a:t>Check the overall content of L.U. 10</a:t>
            </a:r>
            <a:br>
              <a:rPr lang="it-IT">
                <a:solidFill>
                  <a:schemeClr val="dk1"/>
                </a:solidFill>
              </a:rPr>
            </a:br>
            <a:r>
              <a:rPr lang="it-IT">
                <a:solidFill>
                  <a:schemeClr val="dk1"/>
                </a:solidFill>
              </a:rPr>
              <a:t/>
            </a:r>
            <a:br>
              <a:rPr lang="it-IT">
                <a:solidFill>
                  <a:schemeClr val="dk1"/>
                </a:solidFill>
              </a:rPr>
            </a:br>
            <a:r>
              <a:rPr lang="it-IT" sz="2800"/>
              <a:t>Awareness about yourself: reconnecting to yourself, </a:t>
            </a:r>
            <a:br>
              <a:rPr lang="it-IT" sz="2800"/>
            </a:br>
            <a:r>
              <a:rPr lang="it-IT" sz="2800"/>
              <a:t>keep in mind your resilience</a:t>
            </a:r>
            <a:r>
              <a:rPr lang="it-IT" sz="900"/>
              <a:t> </a:t>
            </a:r>
            <a:br>
              <a:rPr lang="it-IT" sz="900"/>
            </a:br>
            <a:r>
              <a:rPr lang="it-IT" sz="1800"/>
              <a:t/>
            </a:r>
            <a:br>
              <a:rPr lang="it-IT" sz="1800"/>
            </a:br>
            <a:r>
              <a:rPr lang="it-IT">
                <a:solidFill>
                  <a:schemeClr val="dk1"/>
                </a:solidFill>
              </a:rPr>
              <a:t/>
            </a: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4915406-65A6-1D23-E9AB-AA33FBB67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49" y="2472625"/>
            <a:ext cx="6388100" cy="3670300"/>
          </a:xfrm>
          <a:prstGeom prst="rect">
            <a:avLst/>
          </a:prstGeom>
        </p:spPr>
      </p:pic>
      <p:sp>
        <p:nvSpPr>
          <p:cNvPr id="31" name="Google Shape;274;p8">
            <a:extLst>
              <a:ext uri="{FF2B5EF4-FFF2-40B4-BE49-F238E27FC236}">
                <a16:creationId xmlns="" xmlns:a16="http://schemas.microsoft.com/office/drawing/2014/main" id="{4467F7D3-6786-20F0-D496-5CE19E25162A}"/>
              </a:ext>
            </a:extLst>
          </p:cNvPr>
          <p:cNvSpPr/>
          <p:nvPr/>
        </p:nvSpPr>
        <p:spPr>
          <a:xfrm>
            <a:off x="4387236" y="4128584"/>
            <a:ext cx="91440" cy="307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60788"/>
                </a:lnTo>
                <a:lnTo>
                  <a:pt x="154222" y="60788"/>
                </a:lnTo>
                <a:lnTo>
                  <a:pt x="154222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275;p8">
            <a:extLst>
              <a:ext uri="{FF2B5EF4-FFF2-40B4-BE49-F238E27FC236}">
                <a16:creationId xmlns="" xmlns:a16="http://schemas.microsoft.com/office/drawing/2014/main" id="{FB6B2E68-A547-7DC7-E84A-A4CDAF5833A4}"/>
              </a:ext>
            </a:extLst>
          </p:cNvPr>
          <p:cNvSpPr/>
          <p:nvPr/>
        </p:nvSpPr>
        <p:spPr>
          <a:xfrm>
            <a:off x="3441498" y="3178043"/>
            <a:ext cx="991457" cy="2998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59249"/>
                </a:lnTo>
                <a:lnTo>
                  <a:pt x="120000" y="59249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276;p8">
            <a:extLst>
              <a:ext uri="{FF2B5EF4-FFF2-40B4-BE49-F238E27FC236}">
                <a16:creationId xmlns="" xmlns:a16="http://schemas.microsoft.com/office/drawing/2014/main" id="{6EE32311-A418-9473-6F43-0BFC36F12006}"/>
              </a:ext>
            </a:extLst>
          </p:cNvPr>
          <p:cNvSpPr/>
          <p:nvPr/>
        </p:nvSpPr>
        <p:spPr>
          <a:xfrm>
            <a:off x="2582067" y="4132339"/>
            <a:ext cx="91440" cy="3101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1816" y="0"/>
                </a:moveTo>
                <a:lnTo>
                  <a:pt x="71816" y="61264"/>
                </a:lnTo>
                <a:lnTo>
                  <a:pt x="60000" y="61264"/>
                </a:ln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277;p8">
            <a:extLst>
              <a:ext uri="{FF2B5EF4-FFF2-40B4-BE49-F238E27FC236}">
                <a16:creationId xmlns="" xmlns:a16="http://schemas.microsoft.com/office/drawing/2014/main" id="{87110DD2-9F2D-87E5-D964-E3F11442B44F}"/>
              </a:ext>
            </a:extLst>
          </p:cNvPr>
          <p:cNvSpPr/>
          <p:nvPr/>
        </p:nvSpPr>
        <p:spPr>
          <a:xfrm>
            <a:off x="2636791" y="3178043"/>
            <a:ext cx="804707" cy="3036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278;p8">
            <a:extLst>
              <a:ext uri="{FF2B5EF4-FFF2-40B4-BE49-F238E27FC236}">
                <a16:creationId xmlns="" xmlns:a16="http://schemas.microsoft.com/office/drawing/2014/main" id="{3DA05083-057D-23F2-3722-066D0B63C15B}"/>
              </a:ext>
            </a:extLst>
          </p:cNvPr>
          <p:cNvSpPr/>
          <p:nvPr/>
        </p:nvSpPr>
        <p:spPr>
          <a:xfrm>
            <a:off x="2691954" y="2527386"/>
            <a:ext cx="1499088" cy="650656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79;p8">
            <a:extLst>
              <a:ext uri="{FF2B5EF4-FFF2-40B4-BE49-F238E27FC236}">
                <a16:creationId xmlns="" xmlns:a16="http://schemas.microsoft.com/office/drawing/2014/main" id="{68471440-7198-A5E3-DC5F-DB95BDD19401}"/>
              </a:ext>
            </a:extLst>
          </p:cNvPr>
          <p:cNvSpPr txBox="1"/>
          <p:nvPr/>
        </p:nvSpPr>
        <p:spPr>
          <a:xfrm>
            <a:off x="2723716" y="2559148"/>
            <a:ext cx="1435564" cy="58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91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it-IT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 you feel your resilience</a:t>
            </a:r>
            <a:r>
              <a:rPr lang="it-IT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80;p8">
            <a:extLst>
              <a:ext uri="{FF2B5EF4-FFF2-40B4-BE49-F238E27FC236}">
                <a16:creationId xmlns="" xmlns:a16="http://schemas.microsoft.com/office/drawing/2014/main" id="{0E87B0CF-BEA4-2190-1541-2292043F5AF4}"/>
              </a:ext>
            </a:extLst>
          </p:cNvPr>
          <p:cNvSpPr/>
          <p:nvPr/>
        </p:nvSpPr>
        <p:spPr>
          <a:xfrm rot="12736174" flipH="1">
            <a:off x="5978921" y="3694053"/>
            <a:ext cx="170761" cy="4689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81;p8">
            <a:extLst>
              <a:ext uri="{FF2B5EF4-FFF2-40B4-BE49-F238E27FC236}">
                <a16:creationId xmlns="" xmlns:a16="http://schemas.microsoft.com/office/drawing/2014/main" id="{466E5DEF-F431-ABA9-7A0D-2FD8E0F6208E}"/>
              </a:ext>
            </a:extLst>
          </p:cNvPr>
          <p:cNvSpPr txBox="1"/>
          <p:nvPr/>
        </p:nvSpPr>
        <p:spPr>
          <a:xfrm rot="12736174">
            <a:off x="5978921" y="3694053"/>
            <a:ext cx="170761" cy="4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82;p8">
            <a:extLst>
              <a:ext uri="{FF2B5EF4-FFF2-40B4-BE49-F238E27FC236}">
                <a16:creationId xmlns="" xmlns:a16="http://schemas.microsoft.com/office/drawing/2014/main" id="{19FAD412-D841-7F24-F0E4-ED727FB0B798}"/>
              </a:ext>
            </a:extLst>
          </p:cNvPr>
          <p:cNvSpPr/>
          <p:nvPr/>
        </p:nvSpPr>
        <p:spPr>
          <a:xfrm>
            <a:off x="2171716" y="3481682"/>
            <a:ext cx="930148" cy="650656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83;p8">
            <a:extLst>
              <a:ext uri="{FF2B5EF4-FFF2-40B4-BE49-F238E27FC236}">
                <a16:creationId xmlns="" xmlns:a16="http://schemas.microsoft.com/office/drawing/2014/main" id="{5A27F751-DE91-27F2-8AD9-B6AAACD134DC}"/>
              </a:ext>
            </a:extLst>
          </p:cNvPr>
          <p:cNvSpPr txBox="1"/>
          <p:nvPr/>
        </p:nvSpPr>
        <p:spPr>
          <a:xfrm>
            <a:off x="2203478" y="3513444"/>
            <a:ext cx="866624" cy="58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1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41" name="Google Shape;284;p8">
            <a:extLst>
              <a:ext uri="{FF2B5EF4-FFF2-40B4-BE49-F238E27FC236}">
                <a16:creationId xmlns="" xmlns:a16="http://schemas.microsoft.com/office/drawing/2014/main" id="{0334802C-67FC-B59B-375E-DC3D35D0A45A}"/>
              </a:ext>
            </a:extLst>
          </p:cNvPr>
          <p:cNvSpPr/>
          <p:nvPr/>
        </p:nvSpPr>
        <p:spPr>
          <a:xfrm>
            <a:off x="4240298" y="3838999"/>
            <a:ext cx="120543" cy="49573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85;p8">
            <a:extLst>
              <a:ext uri="{FF2B5EF4-FFF2-40B4-BE49-F238E27FC236}">
                <a16:creationId xmlns="" xmlns:a16="http://schemas.microsoft.com/office/drawing/2014/main" id="{89361A22-BCE3-D556-457B-571F71022CE8}"/>
              </a:ext>
            </a:extLst>
          </p:cNvPr>
          <p:cNvSpPr txBox="1"/>
          <p:nvPr/>
        </p:nvSpPr>
        <p:spPr>
          <a:xfrm>
            <a:off x="4240298" y="3838999"/>
            <a:ext cx="120543" cy="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it-IT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286;p8">
            <a:extLst>
              <a:ext uri="{FF2B5EF4-FFF2-40B4-BE49-F238E27FC236}">
                <a16:creationId xmlns="" xmlns:a16="http://schemas.microsoft.com/office/drawing/2014/main" id="{2FE87311-24F2-E6CA-A099-DBB7A631A188}"/>
              </a:ext>
            </a:extLst>
          </p:cNvPr>
          <p:cNvSpPr/>
          <p:nvPr/>
        </p:nvSpPr>
        <p:spPr>
          <a:xfrm>
            <a:off x="2067920" y="4442511"/>
            <a:ext cx="1119732" cy="978346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87;p8">
            <a:extLst>
              <a:ext uri="{FF2B5EF4-FFF2-40B4-BE49-F238E27FC236}">
                <a16:creationId xmlns="" xmlns:a16="http://schemas.microsoft.com/office/drawing/2014/main" id="{6E9D8773-BAAE-F768-FAE0-4AA3DC90AA29}"/>
              </a:ext>
            </a:extLst>
          </p:cNvPr>
          <p:cNvSpPr txBox="1"/>
          <p:nvPr/>
        </p:nvSpPr>
        <p:spPr>
          <a:xfrm>
            <a:off x="2115678" y="4490269"/>
            <a:ext cx="1024216" cy="88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91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it-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come back to Activity 1</a:t>
            </a:r>
            <a:endParaRPr/>
          </a:p>
        </p:txBody>
      </p:sp>
      <p:sp>
        <p:nvSpPr>
          <p:cNvPr id="45" name="Google Shape;288;p8">
            <a:extLst>
              <a:ext uri="{FF2B5EF4-FFF2-40B4-BE49-F238E27FC236}">
                <a16:creationId xmlns="" xmlns:a16="http://schemas.microsoft.com/office/drawing/2014/main" id="{D4FFFDC4-5979-56B8-A75D-A74F97A4E079}"/>
              </a:ext>
            </a:extLst>
          </p:cNvPr>
          <p:cNvSpPr/>
          <p:nvPr/>
        </p:nvSpPr>
        <p:spPr>
          <a:xfrm>
            <a:off x="2057358" y="5322760"/>
            <a:ext cx="1131017" cy="47996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89;p8">
            <a:extLst>
              <a:ext uri="{FF2B5EF4-FFF2-40B4-BE49-F238E27FC236}">
                <a16:creationId xmlns="" xmlns:a16="http://schemas.microsoft.com/office/drawing/2014/main" id="{074B101E-E910-9009-6EA1-E4C1231A0131}"/>
              </a:ext>
            </a:extLst>
          </p:cNvPr>
          <p:cNvSpPr txBox="1"/>
          <p:nvPr/>
        </p:nvSpPr>
        <p:spPr>
          <a:xfrm>
            <a:off x="2057358" y="5322760"/>
            <a:ext cx="1131017" cy="4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90;p8">
            <a:extLst>
              <a:ext uri="{FF2B5EF4-FFF2-40B4-BE49-F238E27FC236}">
                <a16:creationId xmlns="" xmlns:a16="http://schemas.microsoft.com/office/drawing/2014/main" id="{D1841C89-721A-C88F-AFB4-BD3BFACFA39D}"/>
              </a:ext>
            </a:extLst>
          </p:cNvPr>
          <p:cNvSpPr/>
          <p:nvPr/>
        </p:nvSpPr>
        <p:spPr>
          <a:xfrm>
            <a:off x="3981736" y="3477928"/>
            <a:ext cx="902438" cy="650656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91;p8">
            <a:extLst>
              <a:ext uri="{FF2B5EF4-FFF2-40B4-BE49-F238E27FC236}">
                <a16:creationId xmlns="" xmlns:a16="http://schemas.microsoft.com/office/drawing/2014/main" id="{05A59338-19BB-EA10-4C34-E8376452C300}"/>
              </a:ext>
            </a:extLst>
          </p:cNvPr>
          <p:cNvSpPr txBox="1"/>
          <p:nvPr/>
        </p:nvSpPr>
        <p:spPr>
          <a:xfrm>
            <a:off x="4013498" y="3509690"/>
            <a:ext cx="838914" cy="58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91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it-IT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49" name="Google Shape;292;p8">
            <a:extLst>
              <a:ext uri="{FF2B5EF4-FFF2-40B4-BE49-F238E27FC236}">
                <a16:creationId xmlns="" xmlns:a16="http://schemas.microsoft.com/office/drawing/2014/main" id="{5A8BF71F-D200-6C9A-9A7D-63D8E7C69B96}"/>
              </a:ext>
            </a:extLst>
          </p:cNvPr>
          <p:cNvSpPr/>
          <p:nvPr/>
        </p:nvSpPr>
        <p:spPr>
          <a:xfrm rot="10800000" flipH="1">
            <a:off x="5921047" y="4422674"/>
            <a:ext cx="191707" cy="7049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93;p8">
            <a:extLst>
              <a:ext uri="{FF2B5EF4-FFF2-40B4-BE49-F238E27FC236}">
                <a16:creationId xmlns="" xmlns:a16="http://schemas.microsoft.com/office/drawing/2014/main" id="{B5769DA9-68F0-2FC4-CBBC-E86E97F375DD}"/>
              </a:ext>
            </a:extLst>
          </p:cNvPr>
          <p:cNvSpPr txBox="1"/>
          <p:nvPr/>
        </p:nvSpPr>
        <p:spPr>
          <a:xfrm rot="10800000">
            <a:off x="5921047" y="4422674"/>
            <a:ext cx="191707" cy="70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it-IT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1" name="Google Shape;294;p8">
            <a:extLst>
              <a:ext uri="{FF2B5EF4-FFF2-40B4-BE49-F238E27FC236}">
                <a16:creationId xmlns="" xmlns:a16="http://schemas.microsoft.com/office/drawing/2014/main" id="{FA7CBC92-9DE5-95AF-2F19-C83BDA7429DC}"/>
              </a:ext>
            </a:extLst>
          </p:cNvPr>
          <p:cNvSpPr/>
          <p:nvPr/>
        </p:nvSpPr>
        <p:spPr>
          <a:xfrm>
            <a:off x="3933382" y="4436265"/>
            <a:ext cx="1142742" cy="98482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95;p8">
            <a:extLst>
              <a:ext uri="{FF2B5EF4-FFF2-40B4-BE49-F238E27FC236}">
                <a16:creationId xmlns="" xmlns:a16="http://schemas.microsoft.com/office/drawing/2014/main" id="{4F58F1F0-031F-68AB-1B52-BBBA659B24E8}"/>
              </a:ext>
            </a:extLst>
          </p:cNvPr>
          <p:cNvSpPr txBox="1"/>
          <p:nvPr/>
        </p:nvSpPr>
        <p:spPr>
          <a:xfrm>
            <a:off x="3981457" y="4484340"/>
            <a:ext cx="1046592" cy="8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91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it-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finished this unit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96;p8">
            <a:extLst>
              <a:ext uri="{FF2B5EF4-FFF2-40B4-BE49-F238E27FC236}">
                <a16:creationId xmlns="" xmlns:a16="http://schemas.microsoft.com/office/drawing/2014/main" id="{C081138B-541C-0B51-1ED5-00F15AD3182E}"/>
              </a:ext>
            </a:extLst>
          </p:cNvPr>
          <p:cNvSpPr/>
          <p:nvPr/>
        </p:nvSpPr>
        <p:spPr>
          <a:xfrm rot="10800000" flipH="1">
            <a:off x="3860557" y="5312461"/>
            <a:ext cx="1131017" cy="47996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97;p8">
            <a:extLst>
              <a:ext uri="{FF2B5EF4-FFF2-40B4-BE49-F238E27FC236}">
                <a16:creationId xmlns="" xmlns:a16="http://schemas.microsoft.com/office/drawing/2014/main" id="{6E6B3F95-2021-AC03-483C-1309943ACE20}"/>
              </a:ext>
            </a:extLst>
          </p:cNvPr>
          <p:cNvSpPr txBox="1"/>
          <p:nvPr/>
        </p:nvSpPr>
        <p:spPr>
          <a:xfrm rot="10800000">
            <a:off x="3860557" y="5312461"/>
            <a:ext cx="1131017" cy="4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3175" rIns="12700" bIns="31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03;p9">
            <a:extLst>
              <a:ext uri="{FF2B5EF4-FFF2-40B4-BE49-F238E27FC236}">
                <a16:creationId xmlns="" xmlns:a16="http://schemas.microsoft.com/office/drawing/2014/main" id="{F9F2A222-CF8B-F212-61B5-65D56B31EF48}"/>
              </a:ext>
            </a:extLst>
          </p:cNvPr>
          <p:cNvSpPr/>
          <p:nvPr/>
        </p:nvSpPr>
        <p:spPr>
          <a:xfrm>
            <a:off x="3375789" y="3292884"/>
            <a:ext cx="91440" cy="5256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" name="Google Shape;304;p9">
            <a:extLst>
              <a:ext uri="{FF2B5EF4-FFF2-40B4-BE49-F238E27FC236}">
                <a16:creationId xmlns="" xmlns:a16="http://schemas.microsoft.com/office/drawing/2014/main" id="{AE5BE502-EEF6-67B9-5D20-1573252B88BE}"/>
              </a:ext>
            </a:extLst>
          </p:cNvPr>
          <p:cNvSpPr/>
          <p:nvPr/>
        </p:nvSpPr>
        <p:spPr>
          <a:xfrm>
            <a:off x="2542927" y="2383103"/>
            <a:ext cx="1757164" cy="909781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05;p9">
            <a:extLst>
              <a:ext uri="{FF2B5EF4-FFF2-40B4-BE49-F238E27FC236}">
                <a16:creationId xmlns="" xmlns:a16="http://schemas.microsoft.com/office/drawing/2014/main" id="{1BBEE51D-174D-FB60-9465-D7D524A4810F}"/>
              </a:ext>
            </a:extLst>
          </p:cNvPr>
          <p:cNvSpPr txBox="1"/>
          <p:nvPr/>
        </p:nvSpPr>
        <p:spPr>
          <a:xfrm>
            <a:off x="2587339" y="2427515"/>
            <a:ext cx="1668340" cy="82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2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it-IT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06;p9">
            <a:extLst>
              <a:ext uri="{FF2B5EF4-FFF2-40B4-BE49-F238E27FC236}">
                <a16:creationId xmlns="" xmlns:a16="http://schemas.microsoft.com/office/drawing/2014/main" id="{D033BEC6-505B-6FE1-364A-C675BC495A79}"/>
              </a:ext>
            </a:extLst>
          </p:cNvPr>
          <p:cNvSpPr/>
          <p:nvPr/>
        </p:nvSpPr>
        <p:spPr>
          <a:xfrm>
            <a:off x="2894360" y="3090711"/>
            <a:ext cx="1581447" cy="303260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07;p9">
            <a:extLst>
              <a:ext uri="{FF2B5EF4-FFF2-40B4-BE49-F238E27FC236}">
                <a16:creationId xmlns="" xmlns:a16="http://schemas.microsoft.com/office/drawing/2014/main" id="{57E6D7D6-A724-015A-CD3F-BF1F2AA602F4}"/>
              </a:ext>
            </a:extLst>
          </p:cNvPr>
          <p:cNvSpPr txBox="1"/>
          <p:nvPr/>
        </p:nvSpPr>
        <p:spPr>
          <a:xfrm>
            <a:off x="2894360" y="3090711"/>
            <a:ext cx="1581447" cy="30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10150" rIns="40625" bIns="101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it-IT" sz="16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have finished</a:t>
            </a:r>
            <a:endParaRPr sz="16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8;p9">
            <a:extLst>
              <a:ext uri="{FF2B5EF4-FFF2-40B4-BE49-F238E27FC236}">
                <a16:creationId xmlns="" xmlns:a16="http://schemas.microsoft.com/office/drawing/2014/main" id="{AF7139C0-6408-0004-4670-AAFB6BAD4479}"/>
              </a:ext>
            </a:extLst>
          </p:cNvPr>
          <p:cNvSpPr/>
          <p:nvPr/>
        </p:nvSpPr>
        <p:spPr>
          <a:xfrm>
            <a:off x="2542927" y="3818536"/>
            <a:ext cx="1757164" cy="909781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09;p9">
            <a:extLst>
              <a:ext uri="{FF2B5EF4-FFF2-40B4-BE49-F238E27FC236}">
                <a16:creationId xmlns="" xmlns:a16="http://schemas.microsoft.com/office/drawing/2014/main" id="{C134D027-FEB3-49A8-FA99-AFBD25046689}"/>
              </a:ext>
            </a:extLst>
          </p:cNvPr>
          <p:cNvSpPr txBox="1"/>
          <p:nvPr/>
        </p:nvSpPr>
        <p:spPr>
          <a:xfrm>
            <a:off x="2587339" y="3862948"/>
            <a:ext cx="1668340" cy="82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2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going to another Unit</a:t>
            </a:r>
            <a:endParaRPr/>
          </a:p>
        </p:txBody>
      </p:sp>
      <p:sp>
        <p:nvSpPr>
          <p:cNvPr id="32" name="Google Shape;310;p9">
            <a:extLst>
              <a:ext uri="{FF2B5EF4-FFF2-40B4-BE49-F238E27FC236}">
                <a16:creationId xmlns="" xmlns:a16="http://schemas.microsoft.com/office/drawing/2014/main" id="{6D2D87ED-ADD2-0EBC-E81D-7A04ED7D6968}"/>
              </a:ext>
            </a:extLst>
          </p:cNvPr>
          <p:cNvSpPr/>
          <p:nvPr/>
        </p:nvSpPr>
        <p:spPr>
          <a:xfrm>
            <a:off x="2894360" y="4526144"/>
            <a:ext cx="1581447" cy="303260"/>
          </a:xfrm>
          <a:prstGeom prst="rect">
            <a:avLst/>
          </a:pr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11;p9">
            <a:extLst>
              <a:ext uri="{FF2B5EF4-FFF2-40B4-BE49-F238E27FC236}">
                <a16:creationId xmlns="" xmlns:a16="http://schemas.microsoft.com/office/drawing/2014/main" id="{2F0FDB7F-79EB-AA3E-B8EF-01AD81F734D9}"/>
              </a:ext>
            </a:extLst>
          </p:cNvPr>
          <p:cNvSpPr txBox="1"/>
          <p:nvPr/>
        </p:nvSpPr>
        <p:spPr>
          <a:xfrm>
            <a:off x="2894360" y="4526144"/>
            <a:ext cx="1581447" cy="30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50" tIns="12050" rIns="48250" bIns="120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</a:pPr>
            <a:r>
              <a:rPr lang="it-IT" sz="19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you need</a:t>
            </a:r>
            <a:endParaRPr sz="19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348</Words>
  <Application>Microsoft Office PowerPoint</Application>
  <PresentationFormat>Custom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Times</vt:lpstr>
      <vt:lpstr>Tema di Office</vt:lpstr>
      <vt:lpstr>Toolkit 1 Learning Unit 10  Awareness about yourself: reconnecting to yourself,  keep in mind your resilience   Pre intervention </vt:lpstr>
      <vt:lpstr>L.U. 10 – Synopsis Awareness about yourself: reconnecting to yourself,  keep in mind your resilience  </vt:lpstr>
      <vt:lpstr>1 - Awareness about yourself </vt:lpstr>
      <vt:lpstr>2 – Check your inner resilience </vt:lpstr>
      <vt:lpstr>3. Check your inner resources 3 – Check your external resilience   </vt:lpstr>
      <vt:lpstr>3. Check your inner resources 4. Areas of improvement  </vt:lpstr>
      <vt:lpstr>3. Check your inner resources 5.What is your coping style?  </vt:lpstr>
      <vt:lpstr>Check the overall content of L.U. 10  Awareness about yourself: reconnecting to yourself,  keep in mind your resilience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1 Learning Unit 10  Awareness about yourself: reconnecting to yourself,  keep in mind your resilience   Pre intervention </dc:title>
  <dc:creator>Giorgio Fantini</dc:creator>
  <cp:lastModifiedBy>Antonio Giordano</cp:lastModifiedBy>
  <cp:revision>6</cp:revision>
  <dcterms:created xsi:type="dcterms:W3CDTF">2021-12-29T09:32:30Z</dcterms:created>
  <dcterms:modified xsi:type="dcterms:W3CDTF">2022-08-05T10:25:15Z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1679705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