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1" r:id="rId2"/>
  </p:sldMasterIdLst>
  <p:notesMasterIdLst>
    <p:notesMasterId r:id="rId11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6858000" cy="6858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Roboto" panose="020B0604020202020204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000000"/>
          </p15:clr>
        </p15:guide>
        <p15:guide id="2" pos="216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0" roundtripDataSignature="AMtx7mgi6VfFtLZryhRRN1AbCWDuGq/RH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3" d="100"/>
          <a:sy n="73" d="100"/>
        </p:scale>
        <p:origin x="-1612" y="124"/>
      </p:cViewPr>
      <p:guideLst>
        <p:guide orient="horz" pos="216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4.fntdata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629271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0"/>
          <p:cNvSpPr txBox="1">
            <a:spLocks noGrp="1"/>
          </p:cNvSpPr>
          <p:nvPr>
            <p:ph type="title"/>
          </p:nvPr>
        </p:nvSpPr>
        <p:spPr>
          <a:xfrm>
            <a:off x="471600" y="365040"/>
            <a:ext cx="5914800" cy="132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0"/>
          <p:cNvSpPr txBox="1">
            <a:spLocks noGrp="1"/>
          </p:cNvSpPr>
          <p:nvPr>
            <p:ph type="subTitle" idx="1"/>
          </p:nvPr>
        </p:nvSpPr>
        <p:spPr>
          <a:xfrm>
            <a:off x="471600" y="1825560"/>
            <a:ext cx="5914800" cy="4350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1"/>
          <p:cNvSpPr txBox="1">
            <a:spLocks noGrp="1"/>
          </p:cNvSpPr>
          <p:nvPr>
            <p:ph type="title"/>
          </p:nvPr>
        </p:nvSpPr>
        <p:spPr>
          <a:xfrm>
            <a:off x="471600" y="365040"/>
            <a:ext cx="5914800" cy="132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1"/>
          <p:cNvSpPr txBox="1">
            <a:spLocks noGrp="1"/>
          </p:cNvSpPr>
          <p:nvPr>
            <p:ph type="body" idx="1"/>
          </p:nvPr>
        </p:nvSpPr>
        <p:spPr>
          <a:xfrm>
            <a:off x="471600" y="1825560"/>
            <a:ext cx="591480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1"/>
          <p:cNvSpPr txBox="1">
            <a:spLocks noGrp="1"/>
          </p:cNvSpPr>
          <p:nvPr>
            <p:ph type="body" idx="2"/>
          </p:nvPr>
        </p:nvSpPr>
        <p:spPr>
          <a:xfrm>
            <a:off x="471600" y="4098240"/>
            <a:ext cx="591480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2"/>
          <p:cNvSpPr txBox="1">
            <a:spLocks noGrp="1"/>
          </p:cNvSpPr>
          <p:nvPr>
            <p:ph type="title"/>
          </p:nvPr>
        </p:nvSpPr>
        <p:spPr>
          <a:xfrm>
            <a:off x="471600" y="365040"/>
            <a:ext cx="5914800" cy="132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2"/>
          <p:cNvSpPr txBox="1">
            <a:spLocks noGrp="1"/>
          </p:cNvSpPr>
          <p:nvPr>
            <p:ph type="body" idx="1"/>
          </p:nvPr>
        </p:nvSpPr>
        <p:spPr>
          <a:xfrm>
            <a:off x="471600" y="1825560"/>
            <a:ext cx="288612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2"/>
          <p:cNvSpPr txBox="1">
            <a:spLocks noGrp="1"/>
          </p:cNvSpPr>
          <p:nvPr>
            <p:ph type="body" idx="2"/>
          </p:nvPr>
        </p:nvSpPr>
        <p:spPr>
          <a:xfrm>
            <a:off x="3502440" y="1825560"/>
            <a:ext cx="288612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2"/>
          <p:cNvSpPr txBox="1">
            <a:spLocks noGrp="1"/>
          </p:cNvSpPr>
          <p:nvPr>
            <p:ph type="body" idx="3"/>
          </p:nvPr>
        </p:nvSpPr>
        <p:spPr>
          <a:xfrm>
            <a:off x="471600" y="4098240"/>
            <a:ext cx="288612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2"/>
          <p:cNvSpPr txBox="1">
            <a:spLocks noGrp="1"/>
          </p:cNvSpPr>
          <p:nvPr>
            <p:ph type="body" idx="4"/>
          </p:nvPr>
        </p:nvSpPr>
        <p:spPr>
          <a:xfrm>
            <a:off x="3502440" y="4098240"/>
            <a:ext cx="288612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3"/>
          <p:cNvSpPr txBox="1">
            <a:spLocks noGrp="1"/>
          </p:cNvSpPr>
          <p:nvPr>
            <p:ph type="title"/>
          </p:nvPr>
        </p:nvSpPr>
        <p:spPr>
          <a:xfrm>
            <a:off x="471600" y="365040"/>
            <a:ext cx="5914800" cy="132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3"/>
          <p:cNvSpPr txBox="1">
            <a:spLocks noGrp="1"/>
          </p:cNvSpPr>
          <p:nvPr>
            <p:ph type="body" idx="1"/>
          </p:nvPr>
        </p:nvSpPr>
        <p:spPr>
          <a:xfrm>
            <a:off x="471600" y="1825560"/>
            <a:ext cx="190440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3"/>
          <p:cNvSpPr txBox="1">
            <a:spLocks noGrp="1"/>
          </p:cNvSpPr>
          <p:nvPr>
            <p:ph type="body" idx="2"/>
          </p:nvPr>
        </p:nvSpPr>
        <p:spPr>
          <a:xfrm>
            <a:off x="2471760" y="1825560"/>
            <a:ext cx="190440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3"/>
          <p:cNvSpPr txBox="1">
            <a:spLocks noGrp="1"/>
          </p:cNvSpPr>
          <p:nvPr>
            <p:ph type="body" idx="3"/>
          </p:nvPr>
        </p:nvSpPr>
        <p:spPr>
          <a:xfrm>
            <a:off x="4471560" y="1825560"/>
            <a:ext cx="190440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3"/>
          <p:cNvSpPr txBox="1">
            <a:spLocks noGrp="1"/>
          </p:cNvSpPr>
          <p:nvPr>
            <p:ph type="body" idx="4"/>
          </p:nvPr>
        </p:nvSpPr>
        <p:spPr>
          <a:xfrm>
            <a:off x="471600" y="4098240"/>
            <a:ext cx="190440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3"/>
          <p:cNvSpPr txBox="1">
            <a:spLocks noGrp="1"/>
          </p:cNvSpPr>
          <p:nvPr>
            <p:ph type="body" idx="5"/>
          </p:nvPr>
        </p:nvSpPr>
        <p:spPr>
          <a:xfrm>
            <a:off x="2471760" y="4098240"/>
            <a:ext cx="190440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3"/>
          <p:cNvSpPr txBox="1">
            <a:spLocks noGrp="1"/>
          </p:cNvSpPr>
          <p:nvPr>
            <p:ph type="body" idx="6"/>
          </p:nvPr>
        </p:nvSpPr>
        <p:spPr>
          <a:xfrm>
            <a:off x="4471560" y="4098240"/>
            <a:ext cx="190440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4"/>
          <p:cNvSpPr txBox="1">
            <a:spLocks noGrp="1"/>
          </p:cNvSpPr>
          <p:nvPr>
            <p:ph type="title"/>
          </p:nvPr>
        </p:nvSpPr>
        <p:spPr>
          <a:xfrm>
            <a:off x="471600" y="365040"/>
            <a:ext cx="5914800" cy="132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4"/>
          <p:cNvSpPr txBox="1">
            <a:spLocks noGrp="1"/>
          </p:cNvSpPr>
          <p:nvPr>
            <p:ph type="subTitle" idx="1"/>
          </p:nvPr>
        </p:nvSpPr>
        <p:spPr>
          <a:xfrm>
            <a:off x="471600" y="1825560"/>
            <a:ext cx="5914800" cy="4350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5"/>
          <p:cNvSpPr txBox="1">
            <a:spLocks noGrp="1"/>
          </p:cNvSpPr>
          <p:nvPr>
            <p:ph type="title"/>
          </p:nvPr>
        </p:nvSpPr>
        <p:spPr>
          <a:xfrm>
            <a:off x="471600" y="365040"/>
            <a:ext cx="5914800" cy="132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5"/>
          <p:cNvSpPr txBox="1">
            <a:spLocks noGrp="1"/>
          </p:cNvSpPr>
          <p:nvPr>
            <p:ph type="body" idx="1"/>
          </p:nvPr>
        </p:nvSpPr>
        <p:spPr>
          <a:xfrm>
            <a:off x="471600" y="1825560"/>
            <a:ext cx="5914800" cy="4350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6"/>
          <p:cNvSpPr txBox="1">
            <a:spLocks noGrp="1"/>
          </p:cNvSpPr>
          <p:nvPr>
            <p:ph type="title"/>
          </p:nvPr>
        </p:nvSpPr>
        <p:spPr>
          <a:xfrm>
            <a:off x="471600" y="365040"/>
            <a:ext cx="5914800" cy="132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6"/>
          <p:cNvSpPr txBox="1">
            <a:spLocks noGrp="1"/>
          </p:cNvSpPr>
          <p:nvPr>
            <p:ph type="body" idx="1"/>
          </p:nvPr>
        </p:nvSpPr>
        <p:spPr>
          <a:xfrm>
            <a:off x="471600" y="1825560"/>
            <a:ext cx="2886120" cy="4350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6"/>
          <p:cNvSpPr txBox="1">
            <a:spLocks noGrp="1"/>
          </p:cNvSpPr>
          <p:nvPr>
            <p:ph type="body" idx="2"/>
          </p:nvPr>
        </p:nvSpPr>
        <p:spPr>
          <a:xfrm>
            <a:off x="3502440" y="1825560"/>
            <a:ext cx="2886120" cy="4350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7"/>
          <p:cNvSpPr txBox="1">
            <a:spLocks noGrp="1"/>
          </p:cNvSpPr>
          <p:nvPr>
            <p:ph type="title"/>
          </p:nvPr>
        </p:nvSpPr>
        <p:spPr>
          <a:xfrm>
            <a:off x="471600" y="365040"/>
            <a:ext cx="5914800" cy="132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8"/>
          <p:cNvSpPr txBox="1">
            <a:spLocks noGrp="1"/>
          </p:cNvSpPr>
          <p:nvPr>
            <p:ph type="subTitle" idx="1"/>
          </p:nvPr>
        </p:nvSpPr>
        <p:spPr>
          <a:xfrm>
            <a:off x="471600" y="365040"/>
            <a:ext cx="5914800" cy="6144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9"/>
          <p:cNvSpPr txBox="1">
            <a:spLocks noGrp="1"/>
          </p:cNvSpPr>
          <p:nvPr>
            <p:ph type="title"/>
          </p:nvPr>
        </p:nvSpPr>
        <p:spPr>
          <a:xfrm>
            <a:off x="471600" y="365040"/>
            <a:ext cx="5914800" cy="132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9"/>
          <p:cNvSpPr txBox="1">
            <a:spLocks noGrp="1"/>
          </p:cNvSpPr>
          <p:nvPr>
            <p:ph type="body" idx="1"/>
          </p:nvPr>
        </p:nvSpPr>
        <p:spPr>
          <a:xfrm>
            <a:off x="471600" y="1825560"/>
            <a:ext cx="288612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9"/>
          <p:cNvSpPr txBox="1">
            <a:spLocks noGrp="1"/>
          </p:cNvSpPr>
          <p:nvPr>
            <p:ph type="body" idx="2"/>
          </p:nvPr>
        </p:nvSpPr>
        <p:spPr>
          <a:xfrm>
            <a:off x="3502440" y="1825560"/>
            <a:ext cx="2886120" cy="4350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9"/>
          <p:cNvSpPr txBox="1">
            <a:spLocks noGrp="1"/>
          </p:cNvSpPr>
          <p:nvPr>
            <p:ph type="body" idx="3"/>
          </p:nvPr>
        </p:nvSpPr>
        <p:spPr>
          <a:xfrm>
            <a:off x="471600" y="4098240"/>
            <a:ext cx="288612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0"/>
          <p:cNvSpPr txBox="1">
            <a:spLocks noGrp="1"/>
          </p:cNvSpPr>
          <p:nvPr>
            <p:ph type="title"/>
          </p:nvPr>
        </p:nvSpPr>
        <p:spPr>
          <a:xfrm>
            <a:off x="471600" y="365040"/>
            <a:ext cx="5914800" cy="132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30"/>
          <p:cNvSpPr txBox="1">
            <a:spLocks noGrp="1"/>
          </p:cNvSpPr>
          <p:nvPr>
            <p:ph type="body" idx="1"/>
          </p:nvPr>
        </p:nvSpPr>
        <p:spPr>
          <a:xfrm>
            <a:off x="471600" y="1825560"/>
            <a:ext cx="2886120" cy="4350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30"/>
          <p:cNvSpPr txBox="1">
            <a:spLocks noGrp="1"/>
          </p:cNvSpPr>
          <p:nvPr>
            <p:ph type="body" idx="2"/>
          </p:nvPr>
        </p:nvSpPr>
        <p:spPr>
          <a:xfrm>
            <a:off x="3502440" y="1825560"/>
            <a:ext cx="288612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30"/>
          <p:cNvSpPr txBox="1">
            <a:spLocks noGrp="1"/>
          </p:cNvSpPr>
          <p:nvPr>
            <p:ph type="body" idx="3"/>
          </p:nvPr>
        </p:nvSpPr>
        <p:spPr>
          <a:xfrm>
            <a:off x="3502440" y="4098240"/>
            <a:ext cx="288612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1"/>
          <p:cNvSpPr txBox="1">
            <a:spLocks noGrp="1"/>
          </p:cNvSpPr>
          <p:nvPr>
            <p:ph type="title"/>
          </p:nvPr>
        </p:nvSpPr>
        <p:spPr>
          <a:xfrm>
            <a:off x="471600" y="365040"/>
            <a:ext cx="5914800" cy="132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31"/>
          <p:cNvSpPr txBox="1">
            <a:spLocks noGrp="1"/>
          </p:cNvSpPr>
          <p:nvPr>
            <p:ph type="body" idx="1"/>
          </p:nvPr>
        </p:nvSpPr>
        <p:spPr>
          <a:xfrm>
            <a:off x="471600" y="1825560"/>
            <a:ext cx="288612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31"/>
          <p:cNvSpPr txBox="1">
            <a:spLocks noGrp="1"/>
          </p:cNvSpPr>
          <p:nvPr>
            <p:ph type="body" idx="2"/>
          </p:nvPr>
        </p:nvSpPr>
        <p:spPr>
          <a:xfrm>
            <a:off x="3502440" y="1825560"/>
            <a:ext cx="288612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31"/>
          <p:cNvSpPr txBox="1">
            <a:spLocks noGrp="1"/>
          </p:cNvSpPr>
          <p:nvPr>
            <p:ph type="body" idx="3"/>
          </p:nvPr>
        </p:nvSpPr>
        <p:spPr>
          <a:xfrm>
            <a:off x="471600" y="4098240"/>
            <a:ext cx="591480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2"/>
          <p:cNvSpPr txBox="1">
            <a:spLocks noGrp="1"/>
          </p:cNvSpPr>
          <p:nvPr>
            <p:ph type="title"/>
          </p:nvPr>
        </p:nvSpPr>
        <p:spPr>
          <a:xfrm>
            <a:off x="471600" y="365040"/>
            <a:ext cx="5914800" cy="132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32"/>
          <p:cNvSpPr txBox="1">
            <a:spLocks noGrp="1"/>
          </p:cNvSpPr>
          <p:nvPr>
            <p:ph type="body" idx="1"/>
          </p:nvPr>
        </p:nvSpPr>
        <p:spPr>
          <a:xfrm>
            <a:off x="471600" y="1825560"/>
            <a:ext cx="591480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32"/>
          <p:cNvSpPr txBox="1">
            <a:spLocks noGrp="1"/>
          </p:cNvSpPr>
          <p:nvPr>
            <p:ph type="body" idx="2"/>
          </p:nvPr>
        </p:nvSpPr>
        <p:spPr>
          <a:xfrm>
            <a:off x="471600" y="4098240"/>
            <a:ext cx="591480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3"/>
          <p:cNvSpPr txBox="1">
            <a:spLocks noGrp="1"/>
          </p:cNvSpPr>
          <p:nvPr>
            <p:ph type="title"/>
          </p:nvPr>
        </p:nvSpPr>
        <p:spPr>
          <a:xfrm>
            <a:off x="471600" y="365040"/>
            <a:ext cx="5914800" cy="132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33"/>
          <p:cNvSpPr txBox="1">
            <a:spLocks noGrp="1"/>
          </p:cNvSpPr>
          <p:nvPr>
            <p:ph type="body" idx="1"/>
          </p:nvPr>
        </p:nvSpPr>
        <p:spPr>
          <a:xfrm>
            <a:off x="471600" y="1825560"/>
            <a:ext cx="288612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33"/>
          <p:cNvSpPr txBox="1">
            <a:spLocks noGrp="1"/>
          </p:cNvSpPr>
          <p:nvPr>
            <p:ph type="body" idx="2"/>
          </p:nvPr>
        </p:nvSpPr>
        <p:spPr>
          <a:xfrm>
            <a:off x="3502440" y="1825560"/>
            <a:ext cx="288612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33"/>
          <p:cNvSpPr txBox="1">
            <a:spLocks noGrp="1"/>
          </p:cNvSpPr>
          <p:nvPr>
            <p:ph type="body" idx="3"/>
          </p:nvPr>
        </p:nvSpPr>
        <p:spPr>
          <a:xfrm>
            <a:off x="471600" y="4098240"/>
            <a:ext cx="288612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33"/>
          <p:cNvSpPr txBox="1">
            <a:spLocks noGrp="1"/>
          </p:cNvSpPr>
          <p:nvPr>
            <p:ph type="body" idx="4"/>
          </p:nvPr>
        </p:nvSpPr>
        <p:spPr>
          <a:xfrm>
            <a:off x="3502440" y="4098240"/>
            <a:ext cx="288612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4"/>
          <p:cNvSpPr txBox="1">
            <a:spLocks noGrp="1"/>
          </p:cNvSpPr>
          <p:nvPr>
            <p:ph type="title"/>
          </p:nvPr>
        </p:nvSpPr>
        <p:spPr>
          <a:xfrm>
            <a:off x="471600" y="365040"/>
            <a:ext cx="5914800" cy="132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34"/>
          <p:cNvSpPr txBox="1">
            <a:spLocks noGrp="1"/>
          </p:cNvSpPr>
          <p:nvPr>
            <p:ph type="body" idx="1"/>
          </p:nvPr>
        </p:nvSpPr>
        <p:spPr>
          <a:xfrm>
            <a:off x="471600" y="1825560"/>
            <a:ext cx="190440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34"/>
          <p:cNvSpPr txBox="1">
            <a:spLocks noGrp="1"/>
          </p:cNvSpPr>
          <p:nvPr>
            <p:ph type="body" idx="2"/>
          </p:nvPr>
        </p:nvSpPr>
        <p:spPr>
          <a:xfrm>
            <a:off x="2471760" y="1825560"/>
            <a:ext cx="190440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34"/>
          <p:cNvSpPr txBox="1">
            <a:spLocks noGrp="1"/>
          </p:cNvSpPr>
          <p:nvPr>
            <p:ph type="body" idx="3"/>
          </p:nvPr>
        </p:nvSpPr>
        <p:spPr>
          <a:xfrm>
            <a:off x="4471560" y="1825560"/>
            <a:ext cx="190440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34"/>
          <p:cNvSpPr txBox="1">
            <a:spLocks noGrp="1"/>
          </p:cNvSpPr>
          <p:nvPr>
            <p:ph type="body" idx="4"/>
          </p:nvPr>
        </p:nvSpPr>
        <p:spPr>
          <a:xfrm>
            <a:off x="471600" y="4098240"/>
            <a:ext cx="190440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34"/>
          <p:cNvSpPr txBox="1">
            <a:spLocks noGrp="1"/>
          </p:cNvSpPr>
          <p:nvPr>
            <p:ph type="body" idx="5"/>
          </p:nvPr>
        </p:nvSpPr>
        <p:spPr>
          <a:xfrm>
            <a:off x="2471760" y="4098240"/>
            <a:ext cx="190440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34"/>
          <p:cNvSpPr txBox="1">
            <a:spLocks noGrp="1"/>
          </p:cNvSpPr>
          <p:nvPr>
            <p:ph type="body" idx="6"/>
          </p:nvPr>
        </p:nvSpPr>
        <p:spPr>
          <a:xfrm>
            <a:off x="4471560" y="4098240"/>
            <a:ext cx="190440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4"/>
          <p:cNvSpPr txBox="1">
            <a:spLocks noGrp="1"/>
          </p:cNvSpPr>
          <p:nvPr>
            <p:ph type="title"/>
          </p:nvPr>
        </p:nvSpPr>
        <p:spPr>
          <a:xfrm>
            <a:off x="471600" y="365040"/>
            <a:ext cx="5914800" cy="132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4"/>
          <p:cNvSpPr txBox="1">
            <a:spLocks noGrp="1"/>
          </p:cNvSpPr>
          <p:nvPr>
            <p:ph type="body" idx="1"/>
          </p:nvPr>
        </p:nvSpPr>
        <p:spPr>
          <a:xfrm>
            <a:off x="471600" y="1825560"/>
            <a:ext cx="5914800" cy="4350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5"/>
          <p:cNvSpPr txBox="1">
            <a:spLocks noGrp="1"/>
          </p:cNvSpPr>
          <p:nvPr>
            <p:ph type="title"/>
          </p:nvPr>
        </p:nvSpPr>
        <p:spPr>
          <a:xfrm>
            <a:off x="471600" y="365040"/>
            <a:ext cx="5914800" cy="132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5"/>
          <p:cNvSpPr txBox="1">
            <a:spLocks noGrp="1"/>
          </p:cNvSpPr>
          <p:nvPr>
            <p:ph type="body" idx="1"/>
          </p:nvPr>
        </p:nvSpPr>
        <p:spPr>
          <a:xfrm>
            <a:off x="471600" y="1825560"/>
            <a:ext cx="2886120" cy="4350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5"/>
          <p:cNvSpPr txBox="1">
            <a:spLocks noGrp="1"/>
          </p:cNvSpPr>
          <p:nvPr>
            <p:ph type="body" idx="2"/>
          </p:nvPr>
        </p:nvSpPr>
        <p:spPr>
          <a:xfrm>
            <a:off x="3502440" y="1825560"/>
            <a:ext cx="2886120" cy="4350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6"/>
          <p:cNvSpPr txBox="1">
            <a:spLocks noGrp="1"/>
          </p:cNvSpPr>
          <p:nvPr>
            <p:ph type="title"/>
          </p:nvPr>
        </p:nvSpPr>
        <p:spPr>
          <a:xfrm>
            <a:off x="471600" y="365040"/>
            <a:ext cx="5914800" cy="132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7"/>
          <p:cNvSpPr txBox="1">
            <a:spLocks noGrp="1"/>
          </p:cNvSpPr>
          <p:nvPr>
            <p:ph type="subTitle" idx="1"/>
          </p:nvPr>
        </p:nvSpPr>
        <p:spPr>
          <a:xfrm>
            <a:off x="471600" y="365040"/>
            <a:ext cx="5914800" cy="6144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8"/>
          <p:cNvSpPr txBox="1">
            <a:spLocks noGrp="1"/>
          </p:cNvSpPr>
          <p:nvPr>
            <p:ph type="title"/>
          </p:nvPr>
        </p:nvSpPr>
        <p:spPr>
          <a:xfrm>
            <a:off x="471600" y="365040"/>
            <a:ext cx="5914800" cy="132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8"/>
          <p:cNvSpPr txBox="1">
            <a:spLocks noGrp="1"/>
          </p:cNvSpPr>
          <p:nvPr>
            <p:ph type="body" idx="1"/>
          </p:nvPr>
        </p:nvSpPr>
        <p:spPr>
          <a:xfrm>
            <a:off x="471600" y="1825560"/>
            <a:ext cx="288612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8"/>
          <p:cNvSpPr txBox="1">
            <a:spLocks noGrp="1"/>
          </p:cNvSpPr>
          <p:nvPr>
            <p:ph type="body" idx="2"/>
          </p:nvPr>
        </p:nvSpPr>
        <p:spPr>
          <a:xfrm>
            <a:off x="3502440" y="1825560"/>
            <a:ext cx="2886120" cy="4350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8"/>
          <p:cNvSpPr txBox="1">
            <a:spLocks noGrp="1"/>
          </p:cNvSpPr>
          <p:nvPr>
            <p:ph type="body" idx="3"/>
          </p:nvPr>
        </p:nvSpPr>
        <p:spPr>
          <a:xfrm>
            <a:off x="471600" y="4098240"/>
            <a:ext cx="288612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9"/>
          <p:cNvSpPr txBox="1">
            <a:spLocks noGrp="1"/>
          </p:cNvSpPr>
          <p:nvPr>
            <p:ph type="title"/>
          </p:nvPr>
        </p:nvSpPr>
        <p:spPr>
          <a:xfrm>
            <a:off x="471600" y="365040"/>
            <a:ext cx="5914800" cy="132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9"/>
          <p:cNvSpPr txBox="1">
            <a:spLocks noGrp="1"/>
          </p:cNvSpPr>
          <p:nvPr>
            <p:ph type="body" idx="1"/>
          </p:nvPr>
        </p:nvSpPr>
        <p:spPr>
          <a:xfrm>
            <a:off x="471600" y="1825560"/>
            <a:ext cx="2886120" cy="4350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9"/>
          <p:cNvSpPr txBox="1">
            <a:spLocks noGrp="1"/>
          </p:cNvSpPr>
          <p:nvPr>
            <p:ph type="body" idx="2"/>
          </p:nvPr>
        </p:nvSpPr>
        <p:spPr>
          <a:xfrm>
            <a:off x="3502440" y="1825560"/>
            <a:ext cx="288612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9"/>
          <p:cNvSpPr txBox="1">
            <a:spLocks noGrp="1"/>
          </p:cNvSpPr>
          <p:nvPr>
            <p:ph type="body" idx="3"/>
          </p:nvPr>
        </p:nvSpPr>
        <p:spPr>
          <a:xfrm>
            <a:off x="3502440" y="4098240"/>
            <a:ext cx="288612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0"/>
          <p:cNvSpPr txBox="1">
            <a:spLocks noGrp="1"/>
          </p:cNvSpPr>
          <p:nvPr>
            <p:ph type="title"/>
          </p:nvPr>
        </p:nvSpPr>
        <p:spPr>
          <a:xfrm>
            <a:off x="471600" y="365040"/>
            <a:ext cx="5914800" cy="132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0"/>
          <p:cNvSpPr txBox="1">
            <a:spLocks noGrp="1"/>
          </p:cNvSpPr>
          <p:nvPr>
            <p:ph type="body" idx="1"/>
          </p:nvPr>
        </p:nvSpPr>
        <p:spPr>
          <a:xfrm>
            <a:off x="471600" y="1825560"/>
            <a:ext cx="288612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0"/>
          <p:cNvSpPr txBox="1">
            <a:spLocks noGrp="1"/>
          </p:cNvSpPr>
          <p:nvPr>
            <p:ph type="body" idx="2"/>
          </p:nvPr>
        </p:nvSpPr>
        <p:spPr>
          <a:xfrm>
            <a:off x="3502440" y="1825560"/>
            <a:ext cx="288612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0"/>
          <p:cNvSpPr txBox="1">
            <a:spLocks noGrp="1"/>
          </p:cNvSpPr>
          <p:nvPr>
            <p:ph type="body" idx="3"/>
          </p:nvPr>
        </p:nvSpPr>
        <p:spPr>
          <a:xfrm>
            <a:off x="471600" y="4098240"/>
            <a:ext cx="591480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9"/>
          <p:cNvSpPr txBox="1">
            <a:spLocks noGrp="1"/>
          </p:cNvSpPr>
          <p:nvPr>
            <p:ph type="title"/>
          </p:nvPr>
        </p:nvSpPr>
        <p:spPr>
          <a:xfrm>
            <a:off x="514440" y="1122480"/>
            <a:ext cx="5829120" cy="238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9"/>
          <p:cNvSpPr txBox="1">
            <a:spLocks noGrp="1"/>
          </p:cNvSpPr>
          <p:nvPr>
            <p:ph type="dt" idx="10"/>
          </p:nvPr>
        </p:nvSpPr>
        <p:spPr>
          <a:xfrm>
            <a:off x="471600" y="6356520"/>
            <a:ext cx="154260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9"/>
          <p:cNvSpPr txBox="1">
            <a:spLocks noGrp="1"/>
          </p:cNvSpPr>
          <p:nvPr>
            <p:ph type="ftr" idx="11"/>
          </p:nvPr>
        </p:nvSpPr>
        <p:spPr>
          <a:xfrm>
            <a:off x="2271600" y="6356520"/>
            <a:ext cx="231408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9"/>
          <p:cNvSpPr txBox="1">
            <a:spLocks noGrp="1"/>
          </p:cNvSpPr>
          <p:nvPr>
            <p:ph type="sldNum" idx="12"/>
          </p:nvPr>
        </p:nvSpPr>
        <p:spPr>
          <a:xfrm>
            <a:off x="4843440" y="6356520"/>
            <a:ext cx="154260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" name="Google Shape;10;p9"/>
          <p:cNvPicPr preferRelativeResize="0"/>
          <p:nvPr/>
        </p:nvPicPr>
        <p:blipFill rotWithShape="1">
          <a:blip r:embed="rId1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80" y="23760"/>
            <a:ext cx="1326960" cy="664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9"/>
          <p:cNvPicPr preferRelativeResize="0"/>
          <p:nvPr/>
        </p:nvPicPr>
        <p:blipFill rotWithShape="1">
          <a:blip r:embed="rId1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57040" y="6356520"/>
            <a:ext cx="1950480" cy="37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9"/>
          <p:cNvSpPr/>
          <p:nvPr/>
        </p:nvSpPr>
        <p:spPr>
          <a:xfrm>
            <a:off x="-83880" y="744120"/>
            <a:ext cx="1195920" cy="16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4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Project Number: 2020-1-PL-KA202-082075</a:t>
            </a:r>
            <a:r>
              <a:rPr lang="it-IT" sz="45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45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9"/>
          <p:cNvSpPr txBox="1">
            <a:spLocks noGrp="1"/>
          </p:cNvSpPr>
          <p:nvPr>
            <p:ph type="body" idx="1"/>
          </p:nvPr>
        </p:nvSpPr>
        <p:spPr>
          <a:xfrm>
            <a:off x="342720" y="1604520"/>
            <a:ext cx="617184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1"/>
          <p:cNvSpPr txBox="1">
            <a:spLocks noGrp="1"/>
          </p:cNvSpPr>
          <p:nvPr>
            <p:ph type="title"/>
          </p:nvPr>
        </p:nvSpPr>
        <p:spPr>
          <a:xfrm>
            <a:off x="471600" y="365040"/>
            <a:ext cx="5914800" cy="132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471600" y="1825560"/>
            <a:ext cx="5914800" cy="4350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471600" y="6356520"/>
            <a:ext cx="154260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2271600" y="6356520"/>
            <a:ext cx="231408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4843440" y="6356520"/>
            <a:ext cx="154260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68" name="Google Shape;68;p11"/>
          <p:cNvPicPr preferRelativeResize="0"/>
          <p:nvPr/>
        </p:nvPicPr>
        <p:blipFill rotWithShape="1">
          <a:blip r:embed="rId1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80" y="23760"/>
            <a:ext cx="1184040" cy="57744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1"/>
          <p:cNvSpPr/>
          <p:nvPr/>
        </p:nvSpPr>
        <p:spPr>
          <a:xfrm>
            <a:off x="0" y="6640560"/>
            <a:ext cx="1195920" cy="16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4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Project Number: 2020-1-PL-KA202-082075</a:t>
            </a:r>
            <a:r>
              <a:rPr lang="it-IT" sz="45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45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"/>
          <p:cNvSpPr txBox="1"/>
          <p:nvPr/>
        </p:nvSpPr>
        <p:spPr>
          <a:xfrm>
            <a:off x="0" y="3068960"/>
            <a:ext cx="6697080" cy="1977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75" tIns="25550" rIns="51475" bIns="25550" anchor="ctr" anchorCtr="0">
            <a:normAutofit lnSpcReduction="10000"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Toolkit 1</a:t>
            </a:r>
            <a:r>
              <a:rPr lang="it-IT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it-IT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it-IT" sz="1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Lea</a:t>
            </a:r>
            <a:r>
              <a:rPr lang="it-IT" sz="1600" b="1"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lang="it-IT" sz="1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ning Unit 5</a:t>
            </a:r>
            <a:r>
              <a:rPr lang="it-IT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it-IT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it-IT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it-IT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it-IT" sz="2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Collaboration – Appropiate Collective measures to promote </a:t>
            </a:r>
            <a:r>
              <a:rPr lang="it-IT" sz="2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Collaboration</a:t>
            </a:r>
            <a:r>
              <a:rPr lang="it-IT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it-IT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it-IT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it-IT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it-IT" sz="1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Post intervention</a:t>
            </a:r>
            <a:r>
              <a:rPr lang="it-IT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it-IT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1"/>
          <p:cNvSpPr/>
          <p:nvPr/>
        </p:nvSpPr>
        <p:spPr>
          <a:xfrm>
            <a:off x="0" y="5028120"/>
            <a:ext cx="4210200" cy="1379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75" tIns="25550" rIns="51475" bIns="2555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Developed by 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337"/>
              </a:spcBef>
              <a:spcAft>
                <a:spcPts val="0"/>
              </a:spcAft>
              <a:buNone/>
            </a:pPr>
            <a:r>
              <a:rPr lang="it-IT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Institute of group Analysis Athens (IGAA)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337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337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4" name="Google Shape;124;p1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000" y="5688000"/>
            <a:ext cx="1118160" cy="109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" descr="C:\Users\Francy\Desktop\Toolkit\final Toolkit 1\pisctures for Toolkit 1\toolkit 1 post intervention pictures LU5\introduction benjamin-elliott-vc9u77c0LO4-unsplash.jpg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6805248" y="-12484768"/>
            <a:ext cx="12877800" cy="965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" descr="C:\Users\Francy\Desktop\Toolkit\final Toolkit 1\pisctures for Toolkit 1\toolkit 1 post intervention pictures LU5\introduction benjamin-elliott-vc9u77c0LO4-unsplash.jpg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56792" y="692696"/>
            <a:ext cx="3960440" cy="23768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"/>
          <p:cNvSpPr txBox="1"/>
          <p:nvPr/>
        </p:nvSpPr>
        <p:spPr>
          <a:xfrm>
            <a:off x="471600" y="404664"/>
            <a:ext cx="5914800" cy="789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25000" lnSpcReduction="20000"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5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L.U.  5– Synops</a:t>
            </a:r>
            <a:r>
              <a:rPr lang="it-IT" sz="5600" b="1"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it-IT" sz="5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it-IT"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it-IT"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are ending an Early Psychological Intervention within an emergency setting. 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Please examine if collaboration was successful.</a:t>
            </a:r>
            <a:endParaRPr sz="5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it-IT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2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2" name="Google Shape;132;p2"/>
          <p:cNvGrpSpPr/>
          <p:nvPr/>
        </p:nvGrpSpPr>
        <p:grpSpPr>
          <a:xfrm>
            <a:off x="511560" y="1383120"/>
            <a:ext cx="6005160" cy="4088520"/>
            <a:chOff x="511560" y="1383120"/>
            <a:chExt cx="6005160" cy="4088520"/>
          </a:xfrm>
        </p:grpSpPr>
        <p:sp>
          <p:nvSpPr>
            <p:cNvPr id="133" name="Google Shape;133;p2"/>
            <p:cNvSpPr/>
            <p:nvPr/>
          </p:nvSpPr>
          <p:spPr>
            <a:xfrm>
              <a:off x="511560" y="1383120"/>
              <a:ext cx="6005160" cy="756720"/>
            </a:xfrm>
            <a:prstGeom prst="roundRect">
              <a:avLst>
                <a:gd name="adj" fmla="val 10000"/>
              </a:avLst>
            </a:prstGeom>
            <a:solidFill>
              <a:srgbClr val="7030A0"/>
            </a:solidFill>
            <a:ln w="12600" cap="flat" cmpd="sng">
              <a:solidFill>
                <a:schemeClr val="l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1788480" y="1383120"/>
              <a:ext cx="4728240" cy="7567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50" tIns="38150" rIns="38150" bIns="38150" anchor="t" anchorCtr="0">
              <a:noAutofit/>
            </a:bodyPr>
            <a:lstStyle/>
            <a:p>
              <a:pPr marL="228600" marR="0" lvl="0" indent="-2286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AutoNum type="arabicPeriod"/>
              </a:pPr>
              <a:r>
                <a:rPr lang="it-IT" sz="10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Key words: Meeting with the team</a:t>
              </a:r>
              <a:endPara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57240" marR="0" lvl="1" indent="-63500" algn="l" rtl="0">
                <a:lnSpc>
                  <a:spcPct val="90000"/>
                </a:lnSpc>
                <a:spcBef>
                  <a:spcPts val="349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Char char="•"/>
              </a:pPr>
              <a:r>
                <a:rPr lang="it-IT" sz="10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Question</a:t>
              </a:r>
              <a:r>
                <a:rPr lang="it-IT" sz="10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:  </a:t>
              </a:r>
              <a:r>
                <a:rPr lang="it-IT" sz="10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Were the purposes of the first two (or three) staff meetings met?</a:t>
              </a:r>
              <a:endPara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57240" marR="0" lvl="1" indent="-63500" algn="l" rtl="0">
                <a:lnSpc>
                  <a:spcPct val="90000"/>
                </a:lnSpc>
                <a:spcBef>
                  <a:spcPts val="15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Char char="•"/>
              </a:pPr>
              <a:r>
                <a:rPr lang="it-IT" sz="10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Activity 1: Personal notes</a:t>
              </a:r>
              <a:endPara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587520" y="1458720"/>
              <a:ext cx="1200600" cy="605520"/>
            </a:xfrm>
            <a:prstGeom prst="roundRect">
              <a:avLst>
                <a:gd name="adj" fmla="val 16667"/>
              </a:avLst>
            </a:prstGeom>
            <a:solidFill>
              <a:srgbClr val="BFC8E3"/>
            </a:solidFill>
            <a:ln w="12600" cap="flat" cmpd="sng">
              <a:solidFill>
                <a:schemeClr val="l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511560" y="2216160"/>
              <a:ext cx="6005160" cy="756720"/>
            </a:xfrm>
            <a:prstGeom prst="roundRect">
              <a:avLst>
                <a:gd name="adj" fmla="val 10000"/>
              </a:avLst>
            </a:prstGeom>
            <a:solidFill>
              <a:srgbClr val="7030A0"/>
            </a:solidFill>
            <a:ln w="12600" cap="flat" cmpd="sng">
              <a:solidFill>
                <a:schemeClr val="l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1788480" y="2216160"/>
              <a:ext cx="4728240" cy="7567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50" tIns="38150" rIns="38150" bIns="38150" anchor="t" anchorCtr="0">
              <a:noAutofit/>
            </a:bodyPr>
            <a:lstStyle/>
            <a:p>
              <a:pPr marL="228600" marR="0" lvl="0" indent="-2286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AutoNum type="arabicPeriod" startAt="2"/>
              </a:pPr>
              <a:r>
                <a:rPr lang="it-IT" sz="10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Key words: Open communication</a:t>
              </a:r>
              <a:endPara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57240" marR="0" lvl="1" indent="-63500" algn="l" rtl="0">
                <a:lnSpc>
                  <a:spcPct val="90000"/>
                </a:lnSpc>
                <a:spcBef>
                  <a:spcPts val="349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Char char="•"/>
              </a:pPr>
              <a:r>
                <a:rPr lang="it-IT" sz="10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Question:  </a:t>
              </a:r>
              <a:r>
                <a:rPr lang="it-IT" sz="10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Was open communication fostered among the staff members? </a:t>
              </a:r>
              <a:endPara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57240" marR="0" lvl="1" indent="-63500" algn="l" rtl="0">
                <a:lnSpc>
                  <a:spcPct val="90000"/>
                </a:lnSpc>
                <a:spcBef>
                  <a:spcPts val="15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Char char="•"/>
              </a:pPr>
              <a:r>
                <a:rPr lang="it-IT" sz="10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Activity 2: Reconsidering open communication</a:t>
              </a:r>
              <a:endPara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587520" y="2291760"/>
              <a:ext cx="1200600" cy="605520"/>
            </a:xfrm>
            <a:prstGeom prst="roundRect">
              <a:avLst>
                <a:gd name="adj" fmla="val 10000"/>
              </a:avLst>
            </a:prstGeom>
            <a:solidFill>
              <a:srgbClr val="BFC8E3"/>
            </a:solidFill>
            <a:ln w="12600" cap="flat" cmpd="sng">
              <a:solidFill>
                <a:schemeClr val="l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511560" y="3087360"/>
              <a:ext cx="6005160" cy="756720"/>
            </a:xfrm>
            <a:prstGeom prst="roundRect">
              <a:avLst>
                <a:gd name="adj" fmla="val 10000"/>
              </a:avLst>
            </a:prstGeom>
            <a:solidFill>
              <a:srgbClr val="7030A0"/>
            </a:solidFill>
            <a:ln w="12600" cap="flat" cmpd="sng">
              <a:solidFill>
                <a:schemeClr val="l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1788480" y="3087360"/>
              <a:ext cx="4728240" cy="7567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50" tIns="38150" rIns="38150" bIns="3815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0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3. Key words: Vision Statement</a:t>
              </a:r>
              <a:endPara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57240" marR="0" lvl="1" indent="-63500" algn="l" rtl="0">
                <a:lnSpc>
                  <a:spcPct val="90000"/>
                </a:lnSpc>
                <a:spcBef>
                  <a:spcPts val="349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Char char="•"/>
              </a:pPr>
              <a:r>
                <a:rPr lang="it-IT" sz="10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Questions: </a:t>
              </a:r>
              <a:r>
                <a:rPr lang="it-IT" sz="10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Are all staff members clear about the Vision Statement and the purpose of the team?</a:t>
              </a:r>
              <a:endPara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57240" marR="0" lvl="1" indent="-63500" algn="l" rtl="0">
                <a:lnSpc>
                  <a:spcPct val="90000"/>
                </a:lnSpc>
                <a:spcBef>
                  <a:spcPts val="15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Char char="•"/>
              </a:pPr>
              <a:r>
                <a:rPr lang="it-IT" sz="10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Activity 3: Recall the Vision Statement</a:t>
              </a:r>
              <a:endPara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587520" y="3124800"/>
              <a:ext cx="1200600" cy="605520"/>
            </a:xfrm>
            <a:prstGeom prst="roundRect">
              <a:avLst>
                <a:gd name="adj" fmla="val 10000"/>
              </a:avLst>
            </a:prstGeom>
            <a:solidFill>
              <a:srgbClr val="BFC8E3"/>
            </a:solidFill>
            <a:ln w="12600" cap="flat" cmpd="sng">
              <a:solidFill>
                <a:schemeClr val="l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511560" y="3881880"/>
              <a:ext cx="6005160" cy="756720"/>
            </a:xfrm>
            <a:prstGeom prst="roundRect">
              <a:avLst>
                <a:gd name="adj" fmla="val 10000"/>
              </a:avLst>
            </a:prstGeom>
            <a:solidFill>
              <a:srgbClr val="7030A0"/>
            </a:solidFill>
            <a:ln w="12600" cap="flat" cmpd="sng">
              <a:solidFill>
                <a:schemeClr val="l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1788480" y="3881880"/>
              <a:ext cx="4728240" cy="7567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50" tIns="38150" rIns="38150" bIns="381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0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4. Key words: Motivated partnership  </a:t>
              </a:r>
              <a:endPara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-63500" algn="l" rtl="0">
                <a:lnSpc>
                  <a:spcPct val="90000"/>
                </a:lnSpc>
                <a:spcBef>
                  <a:spcPts val="349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Arial"/>
                <a:buChar char="•"/>
              </a:pPr>
              <a:r>
                <a:rPr lang="it-IT" sz="10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Question: </a:t>
              </a:r>
              <a:r>
                <a:rPr lang="it-IT" sz="10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Are all staff members motivated about the partnership purpose and progress?</a:t>
              </a:r>
              <a:endPara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-63500" algn="l" rtl="0">
                <a:lnSpc>
                  <a:spcPct val="90000"/>
                </a:lnSpc>
                <a:spcBef>
                  <a:spcPts val="349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Arial"/>
                <a:buChar char="•"/>
              </a:pPr>
              <a:r>
                <a:rPr lang="it-IT" sz="10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Activity 4: Reinforcing engagement </a:t>
              </a:r>
              <a:endPara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548680" y="3933056"/>
              <a:ext cx="1200600" cy="648072"/>
            </a:xfrm>
            <a:prstGeom prst="roundRect">
              <a:avLst>
                <a:gd name="adj" fmla="val 10000"/>
              </a:avLst>
            </a:prstGeom>
            <a:solidFill>
              <a:srgbClr val="BFC8E3"/>
            </a:solidFill>
            <a:ln w="12600" cap="flat" cmpd="sng">
              <a:solidFill>
                <a:schemeClr val="l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511560" y="4714920"/>
              <a:ext cx="6005160" cy="756720"/>
            </a:xfrm>
            <a:prstGeom prst="roundRect">
              <a:avLst>
                <a:gd name="adj" fmla="val 10000"/>
              </a:avLst>
            </a:prstGeom>
            <a:solidFill>
              <a:srgbClr val="7030A0"/>
            </a:solidFill>
            <a:ln w="12600" cap="flat" cmpd="sng">
              <a:solidFill>
                <a:schemeClr val="l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1788480" y="4714920"/>
              <a:ext cx="4728240" cy="7567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50" tIns="38150" rIns="38150" bIns="3815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0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5. Key words: Trusting relatioship</a:t>
              </a:r>
              <a:endPara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57240" marR="0" lvl="1" indent="-63500" algn="l" rtl="0">
                <a:lnSpc>
                  <a:spcPct val="90000"/>
                </a:lnSpc>
                <a:spcBef>
                  <a:spcPts val="349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Char char="•"/>
              </a:pPr>
              <a:r>
                <a:rPr lang="it-IT" sz="10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Question: </a:t>
              </a:r>
              <a:r>
                <a:rPr lang="it-IT" sz="10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Are satisfying, trusting relationships developed among all staff members?</a:t>
              </a:r>
              <a:endPara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57240" marR="0" lvl="1" indent="-63500" algn="l" rtl="0">
                <a:lnSpc>
                  <a:spcPct val="90000"/>
                </a:lnSpc>
                <a:spcBef>
                  <a:spcPts val="15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Char char="•"/>
              </a:pPr>
              <a:r>
                <a:rPr lang="it-IT" sz="10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Activity 5: Trust strenghtening </a:t>
              </a:r>
              <a:endPara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587520" y="4790520"/>
              <a:ext cx="1200600" cy="605520"/>
            </a:xfrm>
            <a:prstGeom prst="roundRect">
              <a:avLst>
                <a:gd name="adj" fmla="val 10000"/>
              </a:avLst>
            </a:prstGeom>
            <a:solidFill>
              <a:srgbClr val="BFC8E3"/>
            </a:solidFill>
            <a:ln w="12600" cap="flat" cmpd="sng">
              <a:solidFill>
                <a:schemeClr val="l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48" name="Google Shape;148;p2" descr="C:\Users\Francy\Desktop\Toolkit\final Toolkit 1\pisctures for Toolkit 1\toolkit 1 post intervention pictures LU5\1 staff niilo-isotalo-SS-Okn2A3C8-unsplash.jpg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149063" y="-18317415"/>
            <a:ext cx="3780000" cy="4724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" descr="C:\Users\Francy\Desktop\Toolkit\final Toolkit 1\pisctures for Toolkit 1\toolkit 1 post intervention pictures LU5\1 staff niilo-isotalo-SS-Okn2A3C8-unsplash.jpg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2775" y="1433525"/>
            <a:ext cx="1238250" cy="64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" descr="C:\Users\Francy\Desktop\Toolkit\final Toolkit 1\pisctures for Toolkit 1\toolkit 1 post intervention pictures LU5\VISION STATEMENT 3 florian-roost-t6Q_QuMN8wM-unsplash.jpg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0113" y="3111425"/>
            <a:ext cx="1238250" cy="671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" descr="C:\Users\Francy\Desktop\Toolkit\final Toolkit 1\pisctures for Toolkit 1\toolkit 1 post intervention pictures LU5\joseph-chan-iMxsCt2rxAQ-unsplash.jpg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2775" y="2272475"/>
            <a:ext cx="1232925" cy="64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2" descr="C:\Users\Francy\Desktop\Toolkit\final Toolkit 1\pisctures for Toolkit 1\toolkit 1 post intervention pictures LU5\noah-naf-d3qemhQ7Mpg-unsplash.jpg"/>
          <p:cNvPicPr preferRelativeResize="0"/>
          <p:nvPr/>
        </p:nvPicPr>
        <p:blipFill rotWithShape="1"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2775" y="4764250"/>
            <a:ext cx="1238250" cy="671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" descr="C:\Users\Francy\Downloads\faye-cornish-Uq3gTiPlqRo-unsplash.jpg"/>
          <p:cNvPicPr preferRelativeResize="0"/>
          <p:nvPr/>
        </p:nvPicPr>
        <p:blipFill rotWithShape="1">
          <a:blip r:embed="rId8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1625" y="3918288"/>
            <a:ext cx="1238250" cy="671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3" descr="C:\Users\Francy\Desktop\Toolkit\final Toolkit 1\pisctures for Toolkit 1\toolkit 1 post intervention pictures LU5\1 staff niilo-isotalo-SS-Okn2A3C8-unsplash.jpg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76225"/>
            <a:ext cx="6858001" cy="4931174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3"/>
          <p:cNvSpPr txBox="1"/>
          <p:nvPr/>
        </p:nvSpPr>
        <p:spPr>
          <a:xfrm>
            <a:off x="551875" y="404726"/>
            <a:ext cx="5914800" cy="8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5500" lnSpcReduction="10000"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 – </a:t>
            </a:r>
            <a:r>
              <a:rPr lang="it-IT"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Meeting with the team</a:t>
            </a:r>
            <a:r>
              <a:rPr lang="it-IT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it-IT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3"/>
          <p:cNvSpPr/>
          <p:nvPr/>
        </p:nvSpPr>
        <p:spPr>
          <a:xfrm>
            <a:off x="4787810" y="3658777"/>
            <a:ext cx="160519" cy="500631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60000" y="72025"/>
                </a:lnTo>
                <a:lnTo>
                  <a:pt x="60211" y="72025"/>
                </a:lnTo>
                <a:lnTo>
                  <a:pt x="60211" y="120000"/>
                </a:lnTo>
              </a:path>
            </a:pathLst>
          </a:custGeom>
          <a:noFill/>
          <a:ln w="12600" cap="flat" cmpd="sng">
            <a:solidFill>
              <a:srgbClr val="3A66B1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62" name="Google Shape;162;p3"/>
          <p:cNvSpPr/>
          <p:nvPr/>
        </p:nvSpPr>
        <p:spPr>
          <a:xfrm>
            <a:off x="3459877" y="2309468"/>
            <a:ext cx="1407876" cy="49065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0" y="71050"/>
                </a:lnTo>
                <a:lnTo>
                  <a:pt x="120000" y="71050"/>
                </a:lnTo>
                <a:lnTo>
                  <a:pt x="120000" y="120000"/>
                </a:lnTo>
              </a:path>
            </a:pathLst>
          </a:custGeom>
          <a:noFill/>
          <a:ln w="12600" cap="flat" cmpd="sng">
            <a:solidFill>
              <a:srgbClr val="345A99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63" name="Google Shape;163;p3"/>
          <p:cNvSpPr/>
          <p:nvPr/>
        </p:nvSpPr>
        <p:spPr>
          <a:xfrm>
            <a:off x="1784257" y="3663763"/>
            <a:ext cx="160519" cy="504121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60000" y="72366"/>
                </a:lnTo>
                <a:lnTo>
                  <a:pt x="62129" y="72366"/>
                </a:lnTo>
                <a:lnTo>
                  <a:pt x="62129" y="120000"/>
                </a:lnTo>
              </a:path>
            </a:pathLst>
          </a:custGeom>
          <a:noFill/>
          <a:ln w="12600" cap="flat" cmpd="sng">
            <a:solidFill>
              <a:srgbClr val="3A66B1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64" name="Google Shape;164;p3"/>
          <p:cNvSpPr/>
          <p:nvPr/>
        </p:nvSpPr>
        <p:spPr>
          <a:xfrm>
            <a:off x="1864834" y="2309468"/>
            <a:ext cx="1595043" cy="495644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20000" y="0"/>
                </a:moveTo>
                <a:lnTo>
                  <a:pt x="120000" y="71538"/>
                </a:lnTo>
                <a:lnTo>
                  <a:pt x="0" y="71538"/>
                </a:lnTo>
                <a:lnTo>
                  <a:pt x="0" y="120000"/>
                </a:lnTo>
              </a:path>
            </a:pathLst>
          </a:custGeom>
          <a:noFill/>
          <a:ln w="12600" cap="flat" cmpd="sng">
            <a:solidFill>
              <a:srgbClr val="345A99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65" name="Google Shape;165;p3"/>
          <p:cNvSpPr/>
          <p:nvPr/>
        </p:nvSpPr>
        <p:spPr>
          <a:xfrm>
            <a:off x="2201735" y="1522824"/>
            <a:ext cx="2516284" cy="786145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12600" cap="flat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3"/>
          <p:cNvSpPr/>
          <p:nvPr/>
        </p:nvSpPr>
        <p:spPr>
          <a:xfrm>
            <a:off x="2255030" y="1594830"/>
            <a:ext cx="2409060" cy="6722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25" tIns="6825" rIns="6825" bIns="874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05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1. </a:t>
            </a:r>
            <a:r>
              <a:rPr lang="it-IT" sz="10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Were the purposes of the first two (or three) staff meetings met?</a:t>
            </a:r>
            <a:endParaRPr sz="10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3"/>
          <p:cNvSpPr/>
          <p:nvPr/>
        </p:nvSpPr>
        <p:spPr>
          <a:xfrm>
            <a:off x="1083809" y="2805112"/>
            <a:ext cx="1560781" cy="858153"/>
          </a:xfrm>
          <a:prstGeom prst="flowChartAlternateProcess">
            <a:avLst/>
          </a:prstGeom>
          <a:solidFill>
            <a:srgbClr val="A8D08C"/>
          </a:solidFill>
          <a:ln w="12600" cap="flat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3"/>
          <p:cNvSpPr/>
          <p:nvPr/>
        </p:nvSpPr>
        <p:spPr>
          <a:xfrm>
            <a:off x="1137104" y="2846998"/>
            <a:ext cx="1454192" cy="774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75" tIns="10075" rIns="10075" bIns="874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No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3"/>
          <p:cNvSpPr/>
          <p:nvPr/>
        </p:nvSpPr>
        <p:spPr>
          <a:xfrm>
            <a:off x="927731" y="4168383"/>
            <a:ext cx="1879282" cy="1290470"/>
          </a:xfrm>
          <a:prstGeom prst="flowChartAlternateProcess">
            <a:avLst/>
          </a:prstGeom>
          <a:solidFill>
            <a:schemeClr val="accent6"/>
          </a:solidFill>
          <a:ln w="12600" cap="flat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3"/>
          <p:cNvSpPr/>
          <p:nvPr/>
        </p:nvSpPr>
        <p:spPr>
          <a:xfrm>
            <a:off x="1007673" y="4231211"/>
            <a:ext cx="1718763" cy="1164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75" tIns="10075" rIns="10075" bIns="874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Click here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561"/>
              </a:spcBef>
              <a:spcAft>
                <a:spcPts val="0"/>
              </a:spcAft>
              <a:buNone/>
            </a:pPr>
            <a:r>
              <a:rPr lang="it-IT" sz="16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Activity 1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3"/>
          <p:cNvSpPr/>
          <p:nvPr/>
        </p:nvSpPr>
        <p:spPr>
          <a:xfrm>
            <a:off x="1310947" y="5043489"/>
            <a:ext cx="1898316" cy="285718"/>
          </a:xfrm>
          <a:prstGeom prst="rect">
            <a:avLst/>
          </a:prstGeom>
          <a:solidFill>
            <a:schemeClr val="lt1">
              <a:alpha val="89803"/>
            </a:schemeClr>
          </a:solidFill>
          <a:ln w="12600" cap="flat" cmpd="sng">
            <a:solidFill>
              <a:srgbClr val="4372C3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Personal notes</a:t>
            </a:r>
            <a:endParaRPr sz="16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3"/>
          <p:cNvSpPr/>
          <p:nvPr/>
        </p:nvSpPr>
        <p:spPr>
          <a:xfrm>
            <a:off x="4110837" y="2800126"/>
            <a:ext cx="1514466" cy="858153"/>
          </a:xfrm>
          <a:prstGeom prst="roundRect">
            <a:avLst>
              <a:gd name="adj" fmla="val 16667"/>
            </a:avLst>
          </a:prstGeom>
          <a:solidFill>
            <a:srgbClr val="F4B081"/>
          </a:solidFill>
          <a:ln w="12600" cap="flat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3"/>
          <p:cNvSpPr/>
          <p:nvPr/>
        </p:nvSpPr>
        <p:spPr>
          <a:xfrm>
            <a:off x="4164132" y="2842011"/>
            <a:ext cx="1407876" cy="774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75" tIns="10075" rIns="10075" bIns="874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Yes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3"/>
          <p:cNvSpPr/>
          <p:nvPr/>
        </p:nvSpPr>
        <p:spPr>
          <a:xfrm>
            <a:off x="3909077" y="4159906"/>
            <a:ext cx="1917985" cy="1298947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12600" cap="flat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3"/>
          <p:cNvSpPr/>
          <p:nvPr/>
        </p:nvSpPr>
        <p:spPr>
          <a:xfrm>
            <a:off x="3990289" y="4223233"/>
            <a:ext cx="1756196" cy="1171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75" tIns="10075" rIns="10075" bIns="874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Go to next </a:t>
            </a:r>
            <a:r>
              <a:rPr lang="it-IT" sz="1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question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3"/>
          <p:cNvSpPr/>
          <p:nvPr/>
        </p:nvSpPr>
        <p:spPr>
          <a:xfrm>
            <a:off x="4164125" y="5043406"/>
            <a:ext cx="2258163" cy="285885"/>
          </a:xfrm>
          <a:prstGeom prst="rect">
            <a:avLst/>
          </a:prstGeom>
          <a:solidFill>
            <a:schemeClr val="lt1">
              <a:alpha val="89803"/>
            </a:schemeClr>
          </a:solidFill>
          <a:ln w="12600" cap="flat" cmpd="sng">
            <a:solidFill>
              <a:srgbClr val="4372C3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Open communication</a:t>
            </a:r>
            <a:endParaRPr sz="15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p4" descr="C:\Users\Francy\Desktop\Toolkit\final Toolkit 1\pisctures for Toolkit 1\toolkit 1 post intervention pictures LU5\joseph-chan-iMxsCt2rxAQ-unsplash.jpg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484775"/>
            <a:ext cx="6858001" cy="4680524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4"/>
          <p:cNvSpPr txBox="1"/>
          <p:nvPr/>
        </p:nvSpPr>
        <p:spPr>
          <a:xfrm>
            <a:off x="692696" y="620688"/>
            <a:ext cx="5914800" cy="1224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 lnSpcReduction="10000"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2. Open communication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it-IT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it-IT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it-IT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4"/>
          <p:cNvSpPr/>
          <p:nvPr/>
        </p:nvSpPr>
        <p:spPr>
          <a:xfrm>
            <a:off x="4580696" y="4020462"/>
            <a:ext cx="153206" cy="530666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60000" y="72025"/>
                </a:lnTo>
                <a:lnTo>
                  <a:pt x="60211" y="72025"/>
                </a:lnTo>
                <a:lnTo>
                  <a:pt x="60211" y="120000"/>
                </a:lnTo>
              </a:path>
            </a:pathLst>
          </a:custGeom>
          <a:noFill/>
          <a:ln w="12600" cap="flat" cmpd="sng">
            <a:solidFill>
              <a:srgbClr val="3A66B1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85" name="Google Shape;185;p4"/>
          <p:cNvSpPr/>
          <p:nvPr/>
        </p:nvSpPr>
        <p:spPr>
          <a:xfrm>
            <a:off x="3313268" y="2590201"/>
            <a:ext cx="1343729" cy="52009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0" y="71050"/>
                </a:lnTo>
                <a:lnTo>
                  <a:pt x="120000" y="71050"/>
                </a:lnTo>
                <a:lnTo>
                  <a:pt x="120000" y="120000"/>
                </a:lnTo>
              </a:path>
            </a:pathLst>
          </a:custGeom>
          <a:noFill/>
          <a:ln w="12600" cap="flat" cmpd="sng">
            <a:solidFill>
              <a:srgbClr val="345A99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86" name="Google Shape;186;p4"/>
          <p:cNvSpPr/>
          <p:nvPr/>
        </p:nvSpPr>
        <p:spPr>
          <a:xfrm>
            <a:off x="1713994" y="4025748"/>
            <a:ext cx="153206" cy="534366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60000" y="72366"/>
                </a:lnTo>
                <a:lnTo>
                  <a:pt x="62129" y="72366"/>
                </a:lnTo>
                <a:lnTo>
                  <a:pt x="62129" y="120000"/>
                </a:lnTo>
              </a:path>
            </a:pathLst>
          </a:custGeom>
          <a:noFill/>
          <a:ln w="12600" cap="flat" cmpd="sng">
            <a:solidFill>
              <a:srgbClr val="3A66B1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87" name="Google Shape;187;p4"/>
          <p:cNvSpPr/>
          <p:nvPr/>
        </p:nvSpPr>
        <p:spPr>
          <a:xfrm>
            <a:off x="1790900" y="2590201"/>
            <a:ext cx="1522368" cy="525381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20000" y="0"/>
                </a:moveTo>
                <a:lnTo>
                  <a:pt x="120000" y="71538"/>
                </a:lnTo>
                <a:lnTo>
                  <a:pt x="0" y="71538"/>
                </a:lnTo>
                <a:lnTo>
                  <a:pt x="0" y="120000"/>
                </a:lnTo>
              </a:path>
            </a:pathLst>
          </a:custGeom>
          <a:noFill/>
          <a:ln w="12600" cap="flat" cmpd="sng">
            <a:solidFill>
              <a:srgbClr val="345A99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88" name="Google Shape;188;p4"/>
          <p:cNvSpPr/>
          <p:nvPr/>
        </p:nvSpPr>
        <p:spPr>
          <a:xfrm>
            <a:off x="2112450" y="1680034"/>
            <a:ext cx="2401635" cy="909638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12600" cap="flat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4"/>
          <p:cNvSpPr/>
          <p:nvPr/>
        </p:nvSpPr>
        <p:spPr>
          <a:xfrm>
            <a:off x="2163317" y="1724432"/>
            <a:ext cx="2299296" cy="820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550" tIns="7550" rIns="7550" bIns="874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2. Was open communication fostered among the staff members? </a:t>
            </a: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4"/>
          <p:cNvSpPr/>
          <p:nvPr/>
        </p:nvSpPr>
        <p:spPr>
          <a:xfrm>
            <a:off x="1045461" y="3115581"/>
            <a:ext cx="1489668" cy="909638"/>
          </a:xfrm>
          <a:prstGeom prst="flowChartAlternateProcess">
            <a:avLst/>
          </a:prstGeom>
          <a:solidFill>
            <a:srgbClr val="A8D08C"/>
          </a:solidFill>
          <a:ln w="12600" cap="flat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4"/>
          <p:cNvSpPr/>
          <p:nvPr/>
        </p:nvSpPr>
        <p:spPr>
          <a:xfrm>
            <a:off x="1096327" y="3159980"/>
            <a:ext cx="1387934" cy="820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75" tIns="10075" rIns="10075" bIns="874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No</a:t>
            </a:r>
            <a:endParaRPr sz="1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4"/>
          <p:cNvSpPr/>
          <p:nvPr/>
        </p:nvSpPr>
        <p:spPr>
          <a:xfrm>
            <a:off x="1040512" y="4560374"/>
            <a:ext cx="1721648" cy="719816"/>
          </a:xfrm>
          <a:prstGeom prst="flowChartAlternateProcess">
            <a:avLst/>
          </a:prstGeom>
          <a:solidFill>
            <a:schemeClr val="accent6"/>
          </a:solidFill>
          <a:ln w="12600" cap="flat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4"/>
          <p:cNvSpPr/>
          <p:nvPr/>
        </p:nvSpPr>
        <p:spPr>
          <a:xfrm>
            <a:off x="972794" y="4627240"/>
            <a:ext cx="1640451" cy="1234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" tIns="9000" rIns="9000" bIns="874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Click here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Activity 2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4"/>
          <p:cNvSpPr/>
          <p:nvPr/>
        </p:nvSpPr>
        <p:spPr>
          <a:xfrm>
            <a:off x="1112519" y="5136441"/>
            <a:ext cx="2448290" cy="576067"/>
          </a:xfrm>
          <a:prstGeom prst="rect">
            <a:avLst/>
          </a:prstGeom>
          <a:solidFill>
            <a:schemeClr val="lt1">
              <a:alpha val="89803"/>
            </a:schemeClr>
          </a:solidFill>
          <a:ln w="12600" cap="flat" cmpd="sng">
            <a:solidFill>
              <a:srgbClr val="4372C3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Reconsidering open communication</a:t>
            </a:r>
            <a:endParaRPr sz="1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4"/>
          <p:cNvSpPr/>
          <p:nvPr/>
        </p:nvSpPr>
        <p:spPr>
          <a:xfrm>
            <a:off x="1112519" y="5568493"/>
            <a:ext cx="1793209" cy="289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4"/>
          <p:cNvSpPr/>
          <p:nvPr/>
        </p:nvSpPr>
        <p:spPr>
          <a:xfrm>
            <a:off x="3934568" y="3110296"/>
            <a:ext cx="1445462" cy="909638"/>
          </a:xfrm>
          <a:prstGeom prst="roundRect">
            <a:avLst>
              <a:gd name="adj" fmla="val 16667"/>
            </a:avLst>
          </a:prstGeom>
          <a:solidFill>
            <a:srgbClr val="F4B081"/>
          </a:solidFill>
          <a:ln w="12600" cap="flat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4"/>
          <p:cNvSpPr/>
          <p:nvPr/>
        </p:nvSpPr>
        <p:spPr>
          <a:xfrm>
            <a:off x="3985435" y="3154694"/>
            <a:ext cx="1343729" cy="820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75" tIns="10075" rIns="10075" bIns="874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 b="0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Yes</a:t>
            </a:r>
            <a:endParaRPr sz="1600" b="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4"/>
          <p:cNvSpPr/>
          <p:nvPr/>
        </p:nvSpPr>
        <p:spPr>
          <a:xfrm>
            <a:off x="3704827" y="4488366"/>
            <a:ext cx="1830596" cy="1376878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12600" cap="flat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4"/>
          <p:cNvSpPr/>
          <p:nvPr/>
        </p:nvSpPr>
        <p:spPr>
          <a:xfrm>
            <a:off x="3819512" y="4618783"/>
            <a:ext cx="1676179" cy="1242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" tIns="9000" rIns="9000" bIns="874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Go the the next question</a:t>
            </a:r>
            <a:endParaRPr/>
          </a:p>
        </p:txBody>
      </p:sp>
      <p:sp>
        <p:nvSpPr>
          <p:cNvPr id="200" name="Google Shape;200;p4"/>
          <p:cNvSpPr/>
          <p:nvPr/>
        </p:nvSpPr>
        <p:spPr>
          <a:xfrm flipH="1">
            <a:off x="3848842" y="5496485"/>
            <a:ext cx="2036353" cy="327133"/>
          </a:xfrm>
          <a:prstGeom prst="rect">
            <a:avLst/>
          </a:prstGeom>
          <a:solidFill>
            <a:schemeClr val="lt1">
              <a:alpha val="89803"/>
            </a:schemeClr>
          </a:solidFill>
          <a:ln w="12600" cap="flat" cmpd="sng">
            <a:solidFill>
              <a:srgbClr val="4372C3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Vision</a:t>
            </a:r>
            <a:r>
              <a:rPr lang="it-IT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1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Statement</a:t>
            </a:r>
            <a:endParaRPr sz="1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Google Shape;205;p5" descr="C:\Users\Francy\Desktop\Toolkit\final Toolkit 1\pisctures for Toolkit 1\Εικόνες erasmus+\VISION STATEMENT 2 florian-roost-t6Q_QuMN8wM-unsplash.jpg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484775"/>
            <a:ext cx="6858001" cy="4706474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5"/>
          <p:cNvSpPr txBox="1"/>
          <p:nvPr/>
        </p:nvSpPr>
        <p:spPr>
          <a:xfrm>
            <a:off x="476672" y="620688"/>
            <a:ext cx="5914800" cy="1033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85000" lnSpcReduction="20000"/>
          </a:bodyPr>
          <a:lstStyle/>
          <a:p>
            <a:pPr marL="514350" marR="0" lvl="0" indent="-51435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AutoNum type="arabicPeriod" startAt="3"/>
            </a:pPr>
            <a:r>
              <a:rPr lang="it-IT" sz="3300" b="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Vision Statement</a:t>
            </a:r>
            <a:r>
              <a:rPr lang="it-IT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it-IT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it-IT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it-IT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it-IT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it-IT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2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07" name="Google Shape;207;p5"/>
          <p:cNvCxnSpPr/>
          <p:nvPr/>
        </p:nvCxnSpPr>
        <p:spPr>
          <a:xfrm>
            <a:off x="7965504" y="3789040"/>
            <a:ext cx="914400" cy="914400"/>
          </a:xfrm>
          <a:prstGeom prst="straightConnector1">
            <a:avLst/>
          </a:prstGeom>
          <a:noFill/>
          <a:ln w="9525" cap="flat" cmpd="sng">
            <a:solidFill>
              <a:srgbClr val="3E6EC2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209" name="Google Shape;209;p5"/>
          <p:cNvSpPr/>
          <p:nvPr/>
        </p:nvSpPr>
        <p:spPr>
          <a:xfrm>
            <a:off x="4750609" y="3945443"/>
            <a:ext cx="168966" cy="46004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60000" y="72025"/>
                </a:lnTo>
                <a:lnTo>
                  <a:pt x="60211" y="72025"/>
                </a:lnTo>
                <a:lnTo>
                  <a:pt x="60211" y="120000"/>
                </a:lnTo>
              </a:path>
            </a:pathLst>
          </a:custGeom>
          <a:noFill/>
          <a:ln w="12600" cap="flat" cmpd="sng">
            <a:solidFill>
              <a:srgbClr val="3A66B1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210" name="Google Shape;210;p5"/>
          <p:cNvSpPr/>
          <p:nvPr/>
        </p:nvSpPr>
        <p:spPr>
          <a:xfrm>
            <a:off x="3354637" y="2705727"/>
            <a:ext cx="1480122" cy="45088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0" y="71050"/>
                </a:lnTo>
                <a:lnTo>
                  <a:pt x="120000" y="71050"/>
                </a:lnTo>
                <a:lnTo>
                  <a:pt x="120000" y="120000"/>
                </a:lnTo>
              </a:path>
            </a:pathLst>
          </a:custGeom>
          <a:noFill/>
          <a:ln w="12600" cap="flat" cmpd="sng">
            <a:solidFill>
              <a:srgbClr val="345A99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211" name="Google Shape;211;p5"/>
          <p:cNvSpPr/>
          <p:nvPr/>
        </p:nvSpPr>
        <p:spPr>
          <a:xfrm>
            <a:off x="1593164" y="3950025"/>
            <a:ext cx="165631" cy="463099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60000" y="72366"/>
                </a:lnTo>
                <a:lnTo>
                  <a:pt x="62129" y="72366"/>
                </a:lnTo>
                <a:lnTo>
                  <a:pt x="62129" y="120000"/>
                </a:lnTo>
              </a:path>
            </a:pathLst>
          </a:custGeom>
          <a:solidFill>
            <a:srgbClr val="0C0C0C"/>
          </a:solidFill>
          <a:ln w="12600" cap="flat" cmpd="sng">
            <a:solidFill>
              <a:srgbClr val="3A66B1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212" name="Google Shape;212;p5"/>
          <p:cNvSpPr/>
          <p:nvPr/>
        </p:nvSpPr>
        <p:spPr>
          <a:xfrm>
            <a:off x="1677870" y="2705727"/>
            <a:ext cx="1676879" cy="455464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20000" y="0"/>
                </a:moveTo>
                <a:lnTo>
                  <a:pt x="120000" y="71538"/>
                </a:lnTo>
                <a:lnTo>
                  <a:pt x="0" y="71538"/>
                </a:lnTo>
                <a:lnTo>
                  <a:pt x="0" y="120000"/>
                </a:lnTo>
              </a:path>
            </a:pathLst>
          </a:custGeom>
          <a:noFill/>
          <a:ln w="12600" cap="flat" cmpd="sng">
            <a:solidFill>
              <a:srgbClr val="345A99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213" name="Google Shape;213;p5"/>
          <p:cNvSpPr/>
          <p:nvPr/>
        </p:nvSpPr>
        <p:spPr>
          <a:xfrm>
            <a:off x="2032032" y="1916817"/>
            <a:ext cx="2645100" cy="788376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12600" cap="flat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5"/>
          <p:cNvSpPr/>
          <p:nvPr/>
        </p:nvSpPr>
        <p:spPr>
          <a:xfrm>
            <a:off x="2088057" y="1955300"/>
            <a:ext cx="2532270" cy="711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550" tIns="7550" rIns="7550" bIns="874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200" b="0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3. </a:t>
            </a:r>
            <a:r>
              <a:rPr lang="it-IT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Are all staff members clear about the Vision Statement and the purpose of the team?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5"/>
          <p:cNvSpPr/>
          <p:nvPr/>
        </p:nvSpPr>
        <p:spPr>
          <a:xfrm>
            <a:off x="856827" y="3161114"/>
            <a:ext cx="1640751" cy="788376"/>
          </a:xfrm>
          <a:prstGeom prst="flowChartAlternateProcess">
            <a:avLst/>
          </a:prstGeom>
          <a:solidFill>
            <a:srgbClr val="A8D08C"/>
          </a:solidFill>
          <a:ln w="12600" cap="flat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5"/>
          <p:cNvSpPr/>
          <p:nvPr/>
        </p:nvSpPr>
        <p:spPr>
          <a:xfrm>
            <a:off x="912853" y="3199598"/>
            <a:ext cx="1528477" cy="711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75" tIns="10075" rIns="10075" bIns="874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 b="0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No</a:t>
            </a:r>
            <a:endParaRPr sz="1600" b="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5"/>
          <p:cNvSpPr/>
          <p:nvPr/>
        </p:nvSpPr>
        <p:spPr>
          <a:xfrm>
            <a:off x="692752" y="4413658"/>
            <a:ext cx="1975349" cy="1185809"/>
          </a:xfrm>
          <a:prstGeom prst="flowChartAlternateProcess">
            <a:avLst/>
          </a:prstGeom>
          <a:solidFill>
            <a:schemeClr val="accent6"/>
          </a:solidFill>
          <a:ln w="12600" cap="flat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5"/>
          <p:cNvSpPr/>
          <p:nvPr/>
        </p:nvSpPr>
        <p:spPr>
          <a:xfrm>
            <a:off x="776790" y="4327180"/>
            <a:ext cx="1806938" cy="1214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" tIns="9000" rIns="9000" bIns="874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Click here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b="0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Activity 3</a:t>
            </a:r>
            <a:endParaRPr sz="1400" b="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5"/>
          <p:cNvSpPr/>
          <p:nvPr/>
        </p:nvSpPr>
        <p:spPr>
          <a:xfrm flipH="1">
            <a:off x="910880" y="5197588"/>
            <a:ext cx="2269372" cy="535637"/>
          </a:xfrm>
          <a:prstGeom prst="rect">
            <a:avLst/>
          </a:prstGeom>
          <a:solidFill>
            <a:schemeClr val="lt1">
              <a:alpha val="89800"/>
            </a:schemeClr>
          </a:solidFill>
          <a:ln w="12600" cap="flat" cmpd="sng">
            <a:solidFill>
              <a:srgbClr val="4372C3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Recall the Vision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Statement</a:t>
            </a:r>
            <a:endParaRPr sz="1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5"/>
          <p:cNvSpPr/>
          <p:nvPr/>
        </p:nvSpPr>
        <p:spPr>
          <a:xfrm>
            <a:off x="4038950" y="3156533"/>
            <a:ext cx="1591840" cy="788376"/>
          </a:xfrm>
          <a:prstGeom prst="roundRect">
            <a:avLst>
              <a:gd name="adj" fmla="val 16667"/>
            </a:avLst>
          </a:prstGeom>
          <a:solidFill>
            <a:srgbClr val="F4B081"/>
          </a:solidFill>
          <a:ln w="12600" cap="flat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5"/>
          <p:cNvSpPr/>
          <p:nvPr/>
        </p:nvSpPr>
        <p:spPr>
          <a:xfrm>
            <a:off x="4094976" y="3195017"/>
            <a:ext cx="1480122" cy="711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75" tIns="10075" rIns="10075" bIns="874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 b="0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Yes</a:t>
            </a:r>
            <a:endParaRPr sz="1600" b="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5"/>
          <p:cNvSpPr/>
          <p:nvPr/>
        </p:nvSpPr>
        <p:spPr>
          <a:xfrm>
            <a:off x="3826853" y="4405870"/>
            <a:ext cx="2016479" cy="1193444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12600" cap="flat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5"/>
          <p:cNvSpPr/>
          <p:nvPr/>
        </p:nvSpPr>
        <p:spPr>
          <a:xfrm>
            <a:off x="3912226" y="4464053"/>
            <a:ext cx="1846401" cy="1076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" tIns="9000" rIns="9000" bIns="874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b="0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Go to the next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Question</a:t>
            </a:r>
            <a:endParaRPr/>
          </a:p>
        </p:txBody>
      </p:sp>
      <p:sp>
        <p:nvSpPr>
          <p:cNvPr id="224" name="Google Shape;224;p5"/>
          <p:cNvSpPr/>
          <p:nvPr/>
        </p:nvSpPr>
        <p:spPr>
          <a:xfrm flipH="1">
            <a:off x="3933122" y="5229170"/>
            <a:ext cx="2232133" cy="360019"/>
          </a:xfrm>
          <a:prstGeom prst="rect">
            <a:avLst/>
          </a:prstGeom>
          <a:solidFill>
            <a:schemeClr val="lt1">
              <a:alpha val="89800"/>
            </a:schemeClr>
          </a:solidFill>
          <a:ln w="12600" cap="flat" cmpd="sng">
            <a:solidFill>
              <a:srgbClr val="4372C3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Motivated partnership</a:t>
            </a:r>
            <a:endParaRPr sz="1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5"/>
          <p:cNvSpPr/>
          <p:nvPr/>
        </p:nvSpPr>
        <p:spPr>
          <a:xfrm>
            <a:off x="4092975" y="5197588"/>
            <a:ext cx="1995358" cy="328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Google Shape;230;p6" descr="C:\Users\Francy\Downloads\faye-cornish-Uq3gTiPlqRo-unsplash.jpg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390650"/>
            <a:ext cx="6858000" cy="4846649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6"/>
          <p:cNvSpPr txBox="1"/>
          <p:nvPr/>
        </p:nvSpPr>
        <p:spPr>
          <a:xfrm>
            <a:off x="548680" y="764704"/>
            <a:ext cx="5914800" cy="7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55000" lnSpcReduction="20000"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4500" b="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4. </a:t>
            </a:r>
            <a:r>
              <a:rPr lang="it-IT" sz="4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Motivated partnership</a:t>
            </a:r>
            <a:r>
              <a:rPr lang="it-IT" sz="4500" b="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it-IT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it-IT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it-IT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it-IT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it-IT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2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6"/>
          <p:cNvSpPr/>
          <p:nvPr/>
        </p:nvSpPr>
        <p:spPr>
          <a:xfrm>
            <a:off x="4697455" y="3975610"/>
            <a:ext cx="173189" cy="50836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60000" y="72025"/>
                </a:lnTo>
                <a:lnTo>
                  <a:pt x="60211" y="72025"/>
                </a:lnTo>
                <a:lnTo>
                  <a:pt x="60211" y="120000"/>
                </a:lnTo>
              </a:path>
            </a:pathLst>
          </a:custGeom>
          <a:noFill/>
          <a:ln w="12600" cap="flat" cmpd="sng">
            <a:solidFill>
              <a:srgbClr val="3A66B1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234" name="Google Shape;234;p6"/>
          <p:cNvSpPr/>
          <p:nvPr/>
        </p:nvSpPr>
        <p:spPr>
          <a:xfrm>
            <a:off x="3214724" y="2605450"/>
            <a:ext cx="1568737" cy="508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0" y="71050"/>
                </a:lnTo>
                <a:lnTo>
                  <a:pt x="120000" y="71050"/>
                </a:lnTo>
                <a:lnTo>
                  <a:pt x="120000" y="120000"/>
                </a:lnTo>
              </a:path>
            </a:pathLst>
          </a:custGeom>
          <a:noFill/>
          <a:ln w="12600" cap="flat" cmpd="sng">
            <a:solidFill>
              <a:srgbClr val="345A99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235" name="Google Shape;235;p6"/>
          <p:cNvSpPr/>
          <p:nvPr/>
        </p:nvSpPr>
        <p:spPr>
          <a:xfrm>
            <a:off x="1456843" y="3980673"/>
            <a:ext cx="173189" cy="51191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60000" y="72366"/>
                </a:lnTo>
                <a:lnTo>
                  <a:pt x="62129" y="72366"/>
                </a:lnTo>
                <a:lnTo>
                  <a:pt x="62129" y="120000"/>
                </a:lnTo>
              </a:path>
            </a:pathLst>
          </a:custGeom>
          <a:noFill/>
          <a:ln w="12600" cap="flat" cmpd="sng">
            <a:solidFill>
              <a:srgbClr val="3A66B1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236" name="Google Shape;236;p6"/>
          <p:cNvSpPr/>
          <p:nvPr/>
        </p:nvSpPr>
        <p:spPr>
          <a:xfrm>
            <a:off x="1543787" y="2305176"/>
            <a:ext cx="1683968" cy="80339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20000" y="0"/>
                </a:moveTo>
                <a:lnTo>
                  <a:pt x="120000" y="71538"/>
                </a:lnTo>
                <a:lnTo>
                  <a:pt x="0" y="71538"/>
                </a:lnTo>
                <a:lnTo>
                  <a:pt x="0" y="120000"/>
                </a:lnTo>
              </a:path>
            </a:pathLst>
          </a:custGeom>
          <a:noFill/>
          <a:ln w="12600" cap="flat" cmpd="sng">
            <a:solidFill>
              <a:srgbClr val="345A99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237" name="Google Shape;237;p6"/>
          <p:cNvSpPr/>
          <p:nvPr/>
        </p:nvSpPr>
        <p:spPr>
          <a:xfrm>
            <a:off x="1831862" y="1612325"/>
            <a:ext cx="2790071" cy="692842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12600" cap="flat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6"/>
          <p:cNvSpPr/>
          <p:nvPr/>
        </p:nvSpPr>
        <p:spPr>
          <a:xfrm>
            <a:off x="1964772" y="1612319"/>
            <a:ext cx="2598970" cy="7865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550" tIns="7550" rIns="7550" bIns="874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200" b="0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4 . </a:t>
            </a:r>
            <a:r>
              <a:rPr lang="it-IT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Are all staff members motivated about the partnership purpose and progress?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6"/>
          <p:cNvSpPr/>
          <p:nvPr/>
        </p:nvSpPr>
        <p:spPr>
          <a:xfrm>
            <a:off x="701111" y="3108756"/>
            <a:ext cx="1683968" cy="871411"/>
          </a:xfrm>
          <a:prstGeom prst="flowChartAlternateProcess">
            <a:avLst/>
          </a:prstGeom>
          <a:solidFill>
            <a:srgbClr val="A8D08C"/>
          </a:solidFill>
          <a:ln w="12600" cap="flat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6"/>
          <p:cNvSpPr/>
          <p:nvPr/>
        </p:nvSpPr>
        <p:spPr>
          <a:xfrm>
            <a:off x="758612" y="3151289"/>
            <a:ext cx="1568966" cy="786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75" tIns="10075" rIns="10075" bIns="874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 b="0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No</a:t>
            </a:r>
            <a:endParaRPr sz="1600" b="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6"/>
          <p:cNvSpPr/>
          <p:nvPr/>
        </p:nvSpPr>
        <p:spPr>
          <a:xfrm>
            <a:off x="532714" y="4493089"/>
            <a:ext cx="2027607" cy="1310408"/>
          </a:xfrm>
          <a:prstGeom prst="flowChartAlternateProcess">
            <a:avLst/>
          </a:prstGeom>
          <a:solidFill>
            <a:schemeClr val="accent6"/>
          </a:solidFill>
          <a:ln w="12600" cap="flat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6"/>
          <p:cNvSpPr/>
          <p:nvPr/>
        </p:nvSpPr>
        <p:spPr>
          <a:xfrm>
            <a:off x="618966" y="4556888"/>
            <a:ext cx="1854419" cy="1182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" tIns="9000" rIns="9000" bIns="874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Click here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b="0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Activity 4</a:t>
            </a:r>
            <a:endParaRPr sz="1400" b="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6"/>
          <p:cNvSpPr/>
          <p:nvPr/>
        </p:nvSpPr>
        <p:spPr>
          <a:xfrm>
            <a:off x="748740" y="5433501"/>
            <a:ext cx="3024351" cy="443995"/>
          </a:xfrm>
          <a:prstGeom prst="rect">
            <a:avLst/>
          </a:prstGeom>
          <a:solidFill>
            <a:schemeClr val="lt1">
              <a:alpha val="89803"/>
            </a:schemeClr>
          </a:solidFill>
          <a:ln w="12600" cap="flat" cmpd="sng">
            <a:solidFill>
              <a:srgbClr val="4372C3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Reinforcing engagement</a:t>
            </a:r>
            <a:endParaRPr sz="1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6"/>
          <p:cNvSpPr/>
          <p:nvPr/>
        </p:nvSpPr>
        <p:spPr>
          <a:xfrm>
            <a:off x="755874" y="5359502"/>
            <a:ext cx="2048144" cy="443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6"/>
          <p:cNvSpPr/>
          <p:nvPr/>
        </p:nvSpPr>
        <p:spPr>
          <a:xfrm>
            <a:off x="3967051" y="3103693"/>
            <a:ext cx="1633997" cy="871411"/>
          </a:xfrm>
          <a:prstGeom prst="roundRect">
            <a:avLst>
              <a:gd name="adj" fmla="val 16667"/>
            </a:avLst>
          </a:prstGeom>
          <a:solidFill>
            <a:srgbClr val="F4B081"/>
          </a:solidFill>
          <a:ln w="12600" cap="flat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6"/>
          <p:cNvSpPr/>
          <p:nvPr/>
        </p:nvSpPr>
        <p:spPr>
          <a:xfrm>
            <a:off x="3974824" y="3129176"/>
            <a:ext cx="1568737" cy="803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75" tIns="10075" rIns="10075" bIns="874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 b="0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Yes</a:t>
            </a:r>
            <a:endParaRPr sz="1600" b="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6"/>
          <p:cNvSpPr/>
          <p:nvPr/>
        </p:nvSpPr>
        <p:spPr>
          <a:xfrm>
            <a:off x="3989114" y="4472933"/>
            <a:ext cx="1733325" cy="1108567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12600" cap="flat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6"/>
          <p:cNvSpPr/>
          <p:nvPr/>
        </p:nvSpPr>
        <p:spPr>
          <a:xfrm>
            <a:off x="4133132" y="4397512"/>
            <a:ext cx="1610665" cy="11874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" tIns="9000" rIns="9000" bIns="874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b="0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Go to the next question</a:t>
            </a:r>
            <a:endParaRPr sz="1400" b="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6"/>
          <p:cNvSpPr/>
          <p:nvPr/>
        </p:nvSpPr>
        <p:spPr>
          <a:xfrm>
            <a:off x="4061124" y="5285503"/>
            <a:ext cx="2264167" cy="369997"/>
          </a:xfrm>
          <a:prstGeom prst="rect">
            <a:avLst/>
          </a:prstGeom>
          <a:solidFill>
            <a:schemeClr val="lt1">
              <a:alpha val="89803"/>
            </a:schemeClr>
          </a:solidFill>
          <a:ln w="12600" cap="flat" cmpd="sng">
            <a:solidFill>
              <a:srgbClr val="4372C3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Trusting relationship</a:t>
            </a:r>
            <a:endParaRPr sz="1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6"/>
          <p:cNvSpPr/>
          <p:nvPr/>
        </p:nvSpPr>
        <p:spPr>
          <a:xfrm rot="10800000">
            <a:off x="4121126" y="5333887"/>
            <a:ext cx="1949513" cy="3130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5" name="Google Shape;255;p7" descr="C:\Users\Francy\Desktop\Toolkit\final Toolkit 1\pisctures for Toolkit 1\toolkit 1 post intervention pictures LU5\noah-naf-d3qemhQ7Mpg-unsplash.jpg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628800"/>
            <a:ext cx="6858000" cy="4619598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7"/>
          <p:cNvSpPr txBox="1"/>
          <p:nvPr/>
        </p:nvSpPr>
        <p:spPr>
          <a:xfrm>
            <a:off x="476672" y="836712"/>
            <a:ext cx="5914800" cy="936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70000" lnSpcReduction="20000"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4500" b="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5. Trusting relationship </a:t>
            </a:r>
            <a:r>
              <a:rPr lang="it-IT" sz="4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it-IT" sz="4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it-IT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it-IT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it-IT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it-IT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2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p7"/>
          <p:cNvSpPr/>
          <p:nvPr/>
        </p:nvSpPr>
        <p:spPr>
          <a:xfrm>
            <a:off x="4644581" y="3952825"/>
            <a:ext cx="164308" cy="504136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60000" y="72025"/>
                </a:lnTo>
                <a:lnTo>
                  <a:pt x="60211" y="72025"/>
                </a:lnTo>
                <a:lnTo>
                  <a:pt x="60211" y="120000"/>
                </a:lnTo>
              </a:path>
            </a:pathLst>
          </a:custGeom>
          <a:noFill/>
          <a:ln w="12600" cap="flat" cmpd="sng">
            <a:solidFill>
              <a:srgbClr val="3A66B1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259" name="Google Shape;259;p7"/>
          <p:cNvSpPr/>
          <p:nvPr/>
        </p:nvSpPr>
        <p:spPr>
          <a:xfrm>
            <a:off x="3285303" y="2594066"/>
            <a:ext cx="1441107" cy="494094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0" y="71050"/>
                </a:lnTo>
                <a:lnTo>
                  <a:pt x="120000" y="71050"/>
                </a:lnTo>
                <a:lnTo>
                  <a:pt x="120000" y="120000"/>
                </a:lnTo>
              </a:path>
            </a:pathLst>
          </a:custGeom>
          <a:noFill/>
          <a:ln w="12600" cap="flat" cmpd="sng">
            <a:solidFill>
              <a:srgbClr val="345A99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260" name="Google Shape;260;p7"/>
          <p:cNvSpPr/>
          <p:nvPr/>
        </p:nvSpPr>
        <p:spPr>
          <a:xfrm>
            <a:off x="1570133" y="3957846"/>
            <a:ext cx="164308" cy="507651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60000" y="72366"/>
                </a:lnTo>
                <a:lnTo>
                  <a:pt x="62129" y="72366"/>
                </a:lnTo>
                <a:lnTo>
                  <a:pt x="62129" y="120000"/>
                </a:lnTo>
              </a:path>
            </a:pathLst>
          </a:custGeom>
          <a:noFill/>
          <a:ln w="12600" cap="flat" cmpd="sng">
            <a:solidFill>
              <a:srgbClr val="3A66B1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261" name="Google Shape;261;p7"/>
          <p:cNvSpPr/>
          <p:nvPr/>
        </p:nvSpPr>
        <p:spPr>
          <a:xfrm>
            <a:off x="1652611" y="2594066"/>
            <a:ext cx="1632692" cy="49911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20000" y="0"/>
                </a:moveTo>
                <a:lnTo>
                  <a:pt x="120000" y="71538"/>
                </a:lnTo>
                <a:lnTo>
                  <a:pt x="0" y="71538"/>
                </a:lnTo>
                <a:lnTo>
                  <a:pt x="0" y="120000"/>
                </a:lnTo>
              </a:path>
            </a:pathLst>
          </a:custGeom>
          <a:noFill/>
          <a:ln w="12600" cap="flat" cmpd="sng">
            <a:solidFill>
              <a:srgbClr val="345A99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262" name="Google Shape;262;p7"/>
          <p:cNvSpPr/>
          <p:nvPr/>
        </p:nvSpPr>
        <p:spPr>
          <a:xfrm>
            <a:off x="1997464" y="1729402"/>
            <a:ext cx="2575679" cy="864162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12600" cap="flat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7"/>
          <p:cNvSpPr/>
          <p:nvPr/>
        </p:nvSpPr>
        <p:spPr>
          <a:xfrm>
            <a:off x="2052017" y="1771581"/>
            <a:ext cx="2465924" cy="7798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550" tIns="7550" rIns="7550" bIns="874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200" b="0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5. </a:t>
            </a:r>
            <a:r>
              <a:rPr lang="it-IT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Are satisfying, trusting relationships developed among all staff members?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p7"/>
          <p:cNvSpPr/>
          <p:nvPr/>
        </p:nvSpPr>
        <p:spPr>
          <a:xfrm>
            <a:off x="853151" y="3093182"/>
            <a:ext cx="1597622" cy="864162"/>
          </a:xfrm>
          <a:prstGeom prst="flowChartAlternateProcess">
            <a:avLst/>
          </a:prstGeom>
          <a:solidFill>
            <a:srgbClr val="A8D08C"/>
          </a:solidFill>
          <a:ln w="12600" cap="flat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7"/>
          <p:cNvSpPr/>
          <p:nvPr/>
        </p:nvSpPr>
        <p:spPr>
          <a:xfrm>
            <a:off x="907704" y="3135360"/>
            <a:ext cx="1488516" cy="7798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75" tIns="10075" rIns="10075" bIns="874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 b="0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No</a:t>
            </a:r>
            <a:endParaRPr sz="1600" b="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7"/>
          <p:cNvSpPr/>
          <p:nvPr/>
        </p:nvSpPr>
        <p:spPr>
          <a:xfrm>
            <a:off x="837405" y="4465720"/>
            <a:ext cx="1598595" cy="989989"/>
          </a:xfrm>
          <a:prstGeom prst="flowChartAlternateProcess">
            <a:avLst/>
          </a:prstGeom>
          <a:solidFill>
            <a:schemeClr val="accent6"/>
          </a:solidFill>
          <a:ln w="12600" cap="flat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7"/>
          <p:cNvSpPr/>
          <p:nvPr/>
        </p:nvSpPr>
        <p:spPr>
          <a:xfrm>
            <a:off x="775218" y="4529269"/>
            <a:ext cx="1669014" cy="931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" tIns="9000" rIns="9000" bIns="874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Click here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b="0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Activity 5</a:t>
            </a:r>
            <a:endParaRPr sz="1400" b="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p7"/>
          <p:cNvSpPr/>
          <p:nvPr/>
        </p:nvSpPr>
        <p:spPr>
          <a:xfrm flipH="1">
            <a:off x="981424" y="5257813"/>
            <a:ext cx="2376292" cy="360042"/>
          </a:xfrm>
          <a:prstGeom prst="rect">
            <a:avLst/>
          </a:prstGeom>
          <a:solidFill>
            <a:schemeClr val="lt1">
              <a:alpha val="89803"/>
            </a:schemeClr>
          </a:solidFill>
          <a:ln w="12600" cap="flat" cmpd="sng">
            <a:solidFill>
              <a:srgbClr val="4372C3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Trust strengthening</a:t>
            </a:r>
            <a:endParaRPr sz="1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p7"/>
          <p:cNvSpPr/>
          <p:nvPr/>
        </p:nvSpPr>
        <p:spPr>
          <a:xfrm rot="10800000">
            <a:off x="905106" y="5257813"/>
            <a:ext cx="1943124" cy="576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7"/>
          <p:cNvSpPr/>
          <p:nvPr/>
        </p:nvSpPr>
        <p:spPr>
          <a:xfrm>
            <a:off x="3951629" y="3088160"/>
            <a:ext cx="1550213" cy="864162"/>
          </a:xfrm>
          <a:prstGeom prst="roundRect">
            <a:avLst>
              <a:gd name="adj" fmla="val 16667"/>
            </a:avLst>
          </a:prstGeom>
          <a:solidFill>
            <a:srgbClr val="F4B081"/>
          </a:solidFill>
          <a:ln w="12600" cap="flat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7"/>
          <p:cNvSpPr/>
          <p:nvPr/>
        </p:nvSpPr>
        <p:spPr>
          <a:xfrm>
            <a:off x="4006182" y="3130339"/>
            <a:ext cx="1441107" cy="7798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75" tIns="10075" rIns="10075" bIns="874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 b="0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Yes</a:t>
            </a:r>
            <a:endParaRPr sz="1600" b="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p7"/>
          <p:cNvSpPr/>
          <p:nvPr/>
        </p:nvSpPr>
        <p:spPr>
          <a:xfrm>
            <a:off x="3966705" y="4457463"/>
            <a:ext cx="1741659" cy="1003432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12600" cap="flat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7"/>
          <p:cNvSpPr/>
          <p:nvPr/>
        </p:nvSpPr>
        <p:spPr>
          <a:xfrm>
            <a:off x="3966705" y="4547060"/>
            <a:ext cx="1650795" cy="112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" tIns="9000" rIns="9000" bIns="874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b="0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You have finished </a:t>
            </a:r>
            <a:endParaRPr sz="1400" b="0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U</a:t>
            </a:r>
            <a:r>
              <a:rPr lang="it-IT" sz="1400" b="0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nit 5 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" name="Google Shape;278;p8" descr="C:\Users\Francy\Desktop\Toolkit\final Toolkit 1\pisctures for Toolkit 1\toolkit 1 post intervention pictures LU5\TRUST 5 jeremy-bishop-EwKXn5CapA4-unsplash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980725"/>
            <a:ext cx="6858000" cy="5362924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8"/>
          <p:cNvSpPr/>
          <p:nvPr/>
        </p:nvSpPr>
        <p:spPr>
          <a:xfrm>
            <a:off x="3375720" y="3292920"/>
            <a:ext cx="91080" cy="52524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60000" y="120000"/>
                </a:lnTo>
              </a:path>
            </a:pathLst>
          </a:custGeom>
          <a:noFill/>
          <a:ln w="12600" cap="flat" cmpd="sng">
            <a:solidFill>
              <a:srgbClr val="345A99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281" name="Google Shape;281;p8"/>
          <p:cNvSpPr/>
          <p:nvPr/>
        </p:nvSpPr>
        <p:spPr>
          <a:xfrm>
            <a:off x="2543040" y="2383200"/>
            <a:ext cx="1756800" cy="90936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12600" cap="flat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8"/>
          <p:cNvSpPr/>
          <p:nvPr/>
        </p:nvSpPr>
        <p:spPr>
          <a:xfrm>
            <a:off x="2587320" y="2427480"/>
            <a:ext cx="1667880" cy="820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100" tIns="15100" rIns="15100" bIns="1285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0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Thanks</a:t>
            </a:r>
            <a:endParaRPr sz="2400" b="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p8"/>
          <p:cNvSpPr/>
          <p:nvPr/>
        </p:nvSpPr>
        <p:spPr>
          <a:xfrm>
            <a:off x="2894400" y="3090600"/>
            <a:ext cx="1581120" cy="302760"/>
          </a:xfrm>
          <a:prstGeom prst="rect">
            <a:avLst/>
          </a:prstGeom>
          <a:solidFill>
            <a:schemeClr val="lt1">
              <a:alpha val="89803"/>
            </a:schemeClr>
          </a:solidFill>
          <a:ln w="12600" cap="flat" cmpd="sng">
            <a:solidFill>
              <a:srgbClr val="4372C3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8"/>
          <p:cNvSpPr/>
          <p:nvPr/>
        </p:nvSpPr>
        <p:spPr>
          <a:xfrm>
            <a:off x="2894400" y="3090600"/>
            <a:ext cx="1581120" cy="302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0675" tIns="10075" rIns="40675" bIns="10075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 b="0" i="1" strike="noStrike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You have finished</a:t>
            </a:r>
            <a:endParaRPr sz="1600" b="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8"/>
          <p:cNvSpPr/>
          <p:nvPr/>
        </p:nvSpPr>
        <p:spPr>
          <a:xfrm>
            <a:off x="2543040" y="3818520"/>
            <a:ext cx="1756800" cy="90936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12600" cap="flat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8"/>
          <p:cNvSpPr/>
          <p:nvPr/>
        </p:nvSpPr>
        <p:spPr>
          <a:xfrm>
            <a:off x="2587320" y="3862800"/>
            <a:ext cx="1667880" cy="820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500" tIns="11500" rIns="11500" bIns="1285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0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Keep going to another Unit</a:t>
            </a:r>
            <a:endParaRPr sz="1800" b="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8"/>
          <p:cNvSpPr/>
          <p:nvPr/>
        </p:nvSpPr>
        <p:spPr>
          <a:xfrm>
            <a:off x="2894400" y="4526280"/>
            <a:ext cx="1581120" cy="302760"/>
          </a:xfrm>
          <a:prstGeom prst="rect">
            <a:avLst/>
          </a:prstGeom>
          <a:solidFill>
            <a:schemeClr val="lt1">
              <a:alpha val="89803"/>
            </a:schemeClr>
          </a:solidFill>
          <a:ln w="12600" cap="flat" cmpd="sng">
            <a:solidFill>
              <a:srgbClr val="4372C3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8"/>
          <p:cNvSpPr/>
          <p:nvPr/>
        </p:nvSpPr>
        <p:spPr>
          <a:xfrm>
            <a:off x="2894400" y="4526280"/>
            <a:ext cx="1581120" cy="302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225" tIns="11875" rIns="48225" bIns="11875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900" b="0" i="1" strike="noStrike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if you need</a:t>
            </a:r>
            <a:endParaRPr sz="1900" b="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336</Words>
  <Application>Microsoft Office PowerPoint</Application>
  <PresentationFormat>Custom</PresentationFormat>
  <Paragraphs>76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Times New Roman</vt:lpstr>
      <vt:lpstr>Calibri</vt:lpstr>
      <vt:lpstr>Roboto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Giorgio Fantini</dc:creator>
  <cp:lastModifiedBy>Antonio Giordano</cp:lastModifiedBy>
  <cp:revision>1</cp:revision>
  <dcterms:created xsi:type="dcterms:W3CDTF">2021-12-29T09:32:30Z</dcterms:created>
  <dcterms:modified xsi:type="dcterms:W3CDTF">2022-07-19T11:47:48Z</dcterms:modified>
</cp:coreProperties>
</file>