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Q9RqDtw1+t3L7DYrJp284Kaln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593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tekst pionowy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pionowy i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zawartość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wa elementy zawartości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ównanie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lko tytuł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tekst pionowy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pionowy i teks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wa elementy zawartości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ównanie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lko tytuł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345"/>
            <a:ext cx="9143999" cy="68886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025" y="211525"/>
            <a:ext cx="3417650" cy="270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42" y="5958295"/>
            <a:ext cx="770900" cy="58026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917" y="5959410"/>
            <a:ext cx="5486876" cy="76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01" y="211526"/>
            <a:ext cx="2549898" cy="124441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 txBox="1"/>
          <p:nvPr/>
        </p:nvSpPr>
        <p:spPr>
          <a:xfrm>
            <a:off x="-390090" y="4935384"/>
            <a:ext cx="36447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Kochanowski University (PL)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1903957" y="2718974"/>
            <a:ext cx="60438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4100" b="1">
                <a:latin typeface="Calibri"/>
                <a:ea typeface="Calibri"/>
                <a:cs typeface="Calibri"/>
                <a:sym typeface="Calibri"/>
              </a:rPr>
              <a:t>oolkit</a:t>
            </a: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l-PL" sz="4100" b="1">
                <a:latin typeface="Calibri"/>
                <a:ea typeface="Calibri"/>
                <a:cs typeface="Calibri"/>
                <a:sym typeface="Calibri"/>
              </a:rPr>
              <a:t>earning</a:t>
            </a: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b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Communication.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l-PL" sz="4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plain and timing communication</a:t>
            </a:r>
            <a: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l-PL" sz="4300" b="1">
                <a:latin typeface="Calibri"/>
                <a:ea typeface="Calibri"/>
                <a:cs typeface="Calibri"/>
                <a:sym typeface="Calibri"/>
              </a:rPr>
              <a:t>ost</a:t>
            </a:r>
            <a:r>
              <a:rPr lang="pl-PL" sz="4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intervention</a:t>
            </a:r>
            <a:endParaRPr sz="4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"/>
          <p:cNvSpPr txBox="1"/>
          <p:nvPr/>
        </p:nvSpPr>
        <p:spPr>
          <a:xfrm>
            <a:off x="2048302" y="241022"/>
            <a:ext cx="56236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6. - Synopsis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Communication: Use simple and time-based communication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 txBox="1"/>
          <p:nvPr/>
        </p:nvSpPr>
        <p:spPr>
          <a:xfrm>
            <a:off x="201824" y="6474675"/>
            <a:ext cx="1162049" cy="30777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DOTS: KrisG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782849" y="1461857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 txBox="1"/>
          <p:nvPr/>
        </p:nvSpPr>
        <p:spPr>
          <a:xfrm>
            <a:off x="2452478" y="1461857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The main principles of communication during the crisis.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Did you know the main rules for communicating in a crisis?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Analysis of the rules of communication during a crisis.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874029" y="1553037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82849" y="2464840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 txBox="1"/>
          <p:nvPr/>
        </p:nvSpPr>
        <p:spPr>
          <a:xfrm>
            <a:off x="2452478" y="2464840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pl-PL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Basic types of communication during the crisis.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Whether and what kinds of communication did you notice during the crisis?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Recognize the basic types and directions of communication in crisis.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874029" y="2556021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82849" y="3467824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 txBox="1"/>
          <p:nvPr/>
        </p:nvSpPr>
        <p:spPr>
          <a:xfrm>
            <a:off x="2452478" y="3467824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Assessment of the course of communication. Checklists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Did you evaluate communication in crisis?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Creating and checking checklists.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874029" y="3559005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82849" y="4470808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 txBox="1"/>
          <p:nvPr/>
        </p:nvSpPr>
        <p:spPr>
          <a:xfrm>
            <a:off x="2452478" y="4470808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Cooperation of entities and institutions during the crisis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Do you know which entities and institutions were involved during the crisis and what their role was?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Communication of entities and institutions in times of crisis..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874029" y="4561988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82849" y="5473792"/>
            <a:ext cx="7892248" cy="911803"/>
          </a:xfrm>
          <a:prstGeom prst="roundRect">
            <a:avLst>
              <a:gd name="adj" fmla="val 10000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 txBox="1"/>
          <p:nvPr/>
        </p:nvSpPr>
        <p:spPr>
          <a:xfrm>
            <a:off x="2452478" y="5473792"/>
            <a:ext cx="6222618" cy="91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Disinformation and communication disruptions in times of crisis.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Question: Have you been able to identify the main sources of disinformation during the crisis?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Activity: Dealing with disinformation in times of crisis..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874029" y="5564972"/>
            <a:ext cx="1578449" cy="729442"/>
          </a:xfrm>
          <a:prstGeom prst="roundRect">
            <a:avLst>
              <a:gd name="adj" fmla="val 10000"/>
            </a:avLst>
          </a:pr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/>
          <p:nvPr/>
        </p:nvSpPr>
        <p:spPr>
          <a:xfrm>
            <a:off x="242149" y="1378059"/>
            <a:ext cx="8659800" cy="405750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5610558" y="3565850"/>
            <a:ext cx="91422" cy="3616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"/>
          <p:cNvSpPr/>
          <p:nvPr/>
        </p:nvSpPr>
        <p:spPr>
          <a:xfrm>
            <a:off x="4857392" y="2591634"/>
            <a:ext cx="798876" cy="354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3906544" y="3569425"/>
            <a:ext cx="91422" cy="3642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3952255" y="2591634"/>
            <a:ext cx="905137" cy="3580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3509332" y="1712492"/>
            <a:ext cx="2546413" cy="8791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3593205" y="1863818"/>
            <a:ext cx="2396839" cy="69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3509332" y="2949699"/>
            <a:ext cx="885844" cy="669184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3539581" y="3067307"/>
            <a:ext cx="855594" cy="451111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3409929" y="3933711"/>
            <a:ext cx="1077146" cy="931839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3509332" y="4158227"/>
            <a:ext cx="921148" cy="590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3" name="Google Shape;283;p3"/>
          <p:cNvSpPr/>
          <p:nvPr/>
        </p:nvSpPr>
        <p:spPr>
          <a:xfrm>
            <a:off x="5226541" y="2946123"/>
            <a:ext cx="859454" cy="619726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5256791" y="2976376"/>
            <a:ext cx="798954" cy="55922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5112274" y="3927545"/>
            <a:ext cx="1088311" cy="9380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1473960" y="270302"/>
            <a:ext cx="704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main principles of communication during the crisis </a:t>
            </a:r>
            <a:endParaRPr/>
          </a:p>
        </p:txBody>
      </p:sp>
      <p:sp>
        <p:nvSpPr>
          <p:cNvPr id="287" name="Google Shape;287;p3"/>
          <p:cNvSpPr/>
          <p:nvPr/>
        </p:nvSpPr>
        <p:spPr>
          <a:xfrm>
            <a:off x="3000381" y="4865557"/>
            <a:ext cx="14118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of communication</a:t>
            </a: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</a:t>
            </a:r>
            <a:r>
              <a:rPr lang="pl-P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2.1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5166479" y="4044100"/>
            <a:ext cx="957900" cy="674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GOING….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"/>
          <p:cNvSpPr txBox="1"/>
          <p:nvPr/>
        </p:nvSpPr>
        <p:spPr>
          <a:xfrm>
            <a:off x="3914563" y="1792954"/>
            <a:ext cx="228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pl-PL" sz="1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 you follow the main rules of communication during the crisis?</a:t>
            </a:r>
            <a:endParaRPr sz="14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"/>
          <p:cNvSpPr/>
          <p:nvPr/>
        </p:nvSpPr>
        <p:spPr>
          <a:xfrm>
            <a:off x="355107" y="1188688"/>
            <a:ext cx="8336100" cy="500790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5439744" y="3535163"/>
            <a:ext cx="91422" cy="3616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4686578" y="2560947"/>
            <a:ext cx="798876" cy="354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3735730" y="3538738"/>
            <a:ext cx="91422" cy="3642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81441" y="2560947"/>
            <a:ext cx="905137" cy="3580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338518" y="1681805"/>
            <a:ext cx="2546413" cy="87914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3338518" y="2919012"/>
            <a:ext cx="885844" cy="619726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3425485" y="2958762"/>
            <a:ext cx="707456" cy="5508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3239115" y="3903024"/>
            <a:ext cx="1203739" cy="931839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3338833" y="4037837"/>
            <a:ext cx="976638" cy="67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2</a:t>
            </a:r>
            <a:endParaRPr/>
          </a:p>
        </p:txBody>
      </p:sp>
      <p:sp>
        <p:nvSpPr>
          <p:cNvPr id="308" name="Google Shape;308;p4"/>
          <p:cNvSpPr/>
          <p:nvPr/>
        </p:nvSpPr>
        <p:spPr>
          <a:xfrm>
            <a:off x="5055727" y="2915436"/>
            <a:ext cx="859454" cy="619726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"/>
          <p:cNvSpPr txBox="1"/>
          <p:nvPr/>
        </p:nvSpPr>
        <p:spPr>
          <a:xfrm>
            <a:off x="5086016" y="2945688"/>
            <a:ext cx="798954" cy="55922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4941460" y="3896858"/>
            <a:ext cx="1088311" cy="9380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2032986" y="454968"/>
            <a:ext cx="6889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Basic types of communication during the crisis </a:t>
            </a:r>
            <a:endParaRPr/>
          </a:p>
        </p:txBody>
      </p:sp>
      <p:sp>
        <p:nvSpPr>
          <p:cNvPr id="312" name="Google Shape;312;p4"/>
          <p:cNvSpPr txBox="1"/>
          <p:nvPr/>
        </p:nvSpPr>
        <p:spPr>
          <a:xfrm>
            <a:off x="3475725" y="1681807"/>
            <a:ext cx="2337000" cy="738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Whether and what kinds of communication did you notice during the crisis?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"/>
          <p:cNvSpPr/>
          <p:nvPr/>
        </p:nvSpPr>
        <p:spPr>
          <a:xfrm>
            <a:off x="3777824" y="4834879"/>
            <a:ext cx="17328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basic types of communication </a:t>
            </a:r>
            <a:r>
              <a:rPr lang="pl-P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"/>
          <p:cNvSpPr txBox="1"/>
          <p:nvPr/>
        </p:nvSpPr>
        <p:spPr>
          <a:xfrm>
            <a:off x="5047766" y="4068322"/>
            <a:ext cx="859500" cy="61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GOING 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22" y="1054127"/>
            <a:ext cx="7537143" cy="529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5409221" y="3760848"/>
            <a:ext cx="91422" cy="4239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4656055" y="2618954"/>
            <a:ext cx="798876" cy="415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3705207" y="3765039"/>
            <a:ext cx="91422" cy="4269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3750918" y="2618954"/>
            <a:ext cx="905137" cy="4196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3307995" y="1588496"/>
            <a:ext cx="2546413" cy="10304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3391868" y="1658539"/>
            <a:ext cx="2396839" cy="113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3307995" y="3038648"/>
            <a:ext cx="885844" cy="726392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"/>
          <p:cNvSpPr txBox="1"/>
          <p:nvPr/>
        </p:nvSpPr>
        <p:spPr>
          <a:xfrm>
            <a:off x="3368197" y="3102895"/>
            <a:ext cx="765441" cy="651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3208592" y="4192025"/>
            <a:ext cx="1077146" cy="1092224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5025204" y="3034456"/>
            <a:ext cx="859454" cy="726392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5120383" y="3088818"/>
            <a:ext cx="733253" cy="637189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5" name="Google Shape;335;p5"/>
          <p:cNvSpPr/>
          <p:nvPr/>
        </p:nvSpPr>
        <p:spPr>
          <a:xfrm>
            <a:off x="4910937" y="4184797"/>
            <a:ext cx="1088311" cy="109945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1412245" y="327452"/>
            <a:ext cx="7103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Assessment of the course of communication. Checklists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"/>
          <p:cNvSpPr/>
          <p:nvPr/>
        </p:nvSpPr>
        <p:spPr>
          <a:xfrm>
            <a:off x="3366700" y="5263663"/>
            <a:ext cx="1742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2.3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3208591" y="4443745"/>
            <a:ext cx="954900" cy="480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3</a:t>
            </a:r>
            <a:endParaRPr/>
          </a:p>
        </p:txBody>
      </p:sp>
      <p:sp>
        <p:nvSpPr>
          <p:cNvPr id="339" name="Google Shape;339;p5"/>
          <p:cNvSpPr txBox="1"/>
          <p:nvPr/>
        </p:nvSpPr>
        <p:spPr>
          <a:xfrm>
            <a:off x="4977869" y="4443838"/>
            <a:ext cx="1005300" cy="48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GOING…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3376322" y="1831955"/>
            <a:ext cx="2391300" cy="58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 you evaluate communication in crisis?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"/>
          <p:cNvSpPr txBox="1"/>
          <p:nvPr/>
        </p:nvSpPr>
        <p:spPr>
          <a:xfrm>
            <a:off x="3497984" y="5284254"/>
            <a:ext cx="14799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evaluation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57" y="1529704"/>
            <a:ext cx="8566952" cy="45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5450609" y="3828037"/>
            <a:ext cx="91422" cy="4239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4697443" y="2686143"/>
            <a:ext cx="798876" cy="415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3746595" y="3832228"/>
            <a:ext cx="91422" cy="4269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3792306" y="2686143"/>
            <a:ext cx="905137" cy="4196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3349383" y="1655685"/>
            <a:ext cx="2546413" cy="10304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3349383" y="3105837"/>
            <a:ext cx="885844" cy="726392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"/>
          <p:cNvSpPr txBox="1"/>
          <p:nvPr/>
        </p:nvSpPr>
        <p:spPr>
          <a:xfrm>
            <a:off x="3410219" y="3142825"/>
            <a:ext cx="764172" cy="6266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3249979" y="4234972"/>
            <a:ext cx="1293621" cy="1092224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5066592" y="3101645"/>
            <a:ext cx="859454" cy="726392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"/>
          <p:cNvSpPr txBox="1"/>
          <p:nvPr/>
        </p:nvSpPr>
        <p:spPr>
          <a:xfrm>
            <a:off x="5096842" y="3137105"/>
            <a:ext cx="798954" cy="655471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4952325" y="4251986"/>
            <a:ext cx="1088311" cy="109945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"/>
          <p:cNvSpPr txBox="1"/>
          <p:nvPr/>
        </p:nvSpPr>
        <p:spPr>
          <a:xfrm>
            <a:off x="4997947" y="4305655"/>
            <a:ext cx="996742" cy="99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3" name="Google Shape;363;p6"/>
          <p:cNvSpPr/>
          <p:nvPr/>
        </p:nvSpPr>
        <p:spPr>
          <a:xfrm>
            <a:off x="3249987" y="5628278"/>
            <a:ext cx="17787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entities involved in the crisis</a:t>
            </a:r>
            <a:endParaRPr/>
          </a:p>
        </p:txBody>
      </p:sp>
      <p:sp>
        <p:nvSpPr>
          <p:cNvPr id="364" name="Google Shape;364;p6"/>
          <p:cNvSpPr txBox="1"/>
          <p:nvPr/>
        </p:nvSpPr>
        <p:spPr>
          <a:xfrm>
            <a:off x="3532123" y="1655686"/>
            <a:ext cx="2226300" cy="95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which entities and institutions were involved during the crisis and what their role was?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3333946" y="4525626"/>
            <a:ext cx="1177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4</a:t>
            </a:r>
            <a:endParaRPr/>
          </a:p>
        </p:txBody>
      </p:sp>
      <p:pic>
        <p:nvPicPr>
          <p:cNvPr id="366" name="Google Shape;36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"/>
          <p:cNvSpPr txBox="1"/>
          <p:nvPr/>
        </p:nvSpPr>
        <p:spPr>
          <a:xfrm>
            <a:off x="5035279" y="4525540"/>
            <a:ext cx="1005300" cy="48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GOING…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1309188" y="577952"/>
            <a:ext cx="7012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Cooperation of entities and institutions during the crisis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493" y="1243885"/>
            <a:ext cx="6861807" cy="444704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7"/>
          <p:cNvSpPr/>
          <p:nvPr/>
        </p:nvSpPr>
        <p:spPr>
          <a:xfrm>
            <a:off x="5493691" y="4022527"/>
            <a:ext cx="91422" cy="4239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"/>
          <p:cNvSpPr/>
          <p:nvPr/>
        </p:nvSpPr>
        <p:spPr>
          <a:xfrm>
            <a:off x="4740524" y="2880633"/>
            <a:ext cx="798876" cy="415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7"/>
          <p:cNvSpPr/>
          <p:nvPr/>
        </p:nvSpPr>
        <p:spPr>
          <a:xfrm>
            <a:off x="3789677" y="4026718"/>
            <a:ext cx="91422" cy="4269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7"/>
          <p:cNvSpPr/>
          <p:nvPr/>
        </p:nvSpPr>
        <p:spPr>
          <a:xfrm>
            <a:off x="3835387" y="2880633"/>
            <a:ext cx="905137" cy="4196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3392465" y="1850175"/>
            <a:ext cx="2546412" cy="10304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7"/>
          <p:cNvSpPr/>
          <p:nvPr/>
        </p:nvSpPr>
        <p:spPr>
          <a:xfrm>
            <a:off x="3392465" y="3300327"/>
            <a:ext cx="885844" cy="726392"/>
          </a:xfrm>
          <a:prstGeom prst="flowChartAlternateProcess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3475754" y="3367466"/>
            <a:ext cx="736074" cy="5707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3293062" y="4453704"/>
            <a:ext cx="1077145" cy="1092224"/>
          </a:xfrm>
          <a:prstGeom prst="flowChartAlternateProcess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5109673" y="3296135"/>
            <a:ext cx="859454" cy="726392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7"/>
          <p:cNvSpPr txBox="1"/>
          <p:nvPr/>
        </p:nvSpPr>
        <p:spPr>
          <a:xfrm>
            <a:off x="5191933" y="3360790"/>
            <a:ext cx="694935" cy="58413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7" name="Google Shape;387;p7"/>
          <p:cNvSpPr/>
          <p:nvPr/>
        </p:nvSpPr>
        <p:spPr>
          <a:xfrm>
            <a:off x="4866822" y="4446476"/>
            <a:ext cx="1754332" cy="109945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"/>
          <p:cNvSpPr/>
          <p:nvPr/>
        </p:nvSpPr>
        <p:spPr>
          <a:xfrm>
            <a:off x="1406433" y="457202"/>
            <a:ext cx="722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Disinformation and communication disruptions in times of crisis </a:t>
            </a:r>
            <a:endParaRPr/>
          </a:p>
        </p:txBody>
      </p:sp>
      <p:sp>
        <p:nvSpPr>
          <p:cNvPr id="389" name="Google Shape;389;p7"/>
          <p:cNvSpPr txBox="1"/>
          <p:nvPr/>
        </p:nvSpPr>
        <p:spPr>
          <a:xfrm>
            <a:off x="3610820" y="1850175"/>
            <a:ext cx="2220600" cy="95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you been able to identify the main sources of disinformation during the crisis?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"/>
          <p:cNvSpPr txBox="1"/>
          <p:nvPr/>
        </p:nvSpPr>
        <p:spPr>
          <a:xfrm>
            <a:off x="3293039" y="4729215"/>
            <a:ext cx="977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 Activity 5</a:t>
            </a:r>
            <a:endParaRPr/>
          </a:p>
        </p:txBody>
      </p:sp>
      <p:sp>
        <p:nvSpPr>
          <p:cNvPr id="392" name="Google Shape;392;p7"/>
          <p:cNvSpPr/>
          <p:nvPr/>
        </p:nvSpPr>
        <p:spPr>
          <a:xfrm>
            <a:off x="3014416" y="6110417"/>
            <a:ext cx="134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disinformation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4926944" y="4784620"/>
            <a:ext cx="169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5297150" y="6107892"/>
            <a:ext cx="1467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finished this unit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5923534" y="3263043"/>
            <a:ext cx="91440" cy="704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" name="Google Shape;403;p8"/>
          <p:cNvSpPr/>
          <p:nvPr/>
        </p:nvSpPr>
        <p:spPr>
          <a:xfrm>
            <a:off x="4291216" y="1585006"/>
            <a:ext cx="3356074" cy="1678037"/>
          </a:xfrm>
          <a:prstGeom prst="roundRect">
            <a:avLst>
              <a:gd name="adj" fmla="val 16667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8"/>
          <p:cNvSpPr txBox="1"/>
          <p:nvPr/>
        </p:nvSpPr>
        <p:spPr>
          <a:xfrm>
            <a:off x="4373131" y="1666921"/>
            <a:ext cx="3192244" cy="151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0" tIns="20300" rIns="20300" bIns="2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4291216" y="3967818"/>
            <a:ext cx="3356074" cy="16780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"/>
          <p:cNvSpPr txBox="1"/>
          <p:nvPr/>
        </p:nvSpPr>
        <p:spPr>
          <a:xfrm>
            <a:off x="4373131" y="4049733"/>
            <a:ext cx="3192244" cy="151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going to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another Unit</a:t>
            </a:r>
            <a:endParaRPr/>
          </a:p>
        </p:txBody>
      </p:sp>
      <p:sp>
        <p:nvSpPr>
          <p:cNvPr id="407" name="Google Shape;407;p8"/>
          <p:cNvSpPr/>
          <p:nvPr/>
        </p:nvSpPr>
        <p:spPr>
          <a:xfrm>
            <a:off x="6380593" y="5647431"/>
            <a:ext cx="1467124" cy="5643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75548"/>
            <a:ext cx="1565428" cy="74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46" y="899934"/>
            <a:ext cx="4183380" cy="578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Book Antiqua</vt:lpstr>
      <vt:lpstr>Tema di Office</vt:lpstr>
      <vt:lpstr>1_Motyw pakietu Office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 Gąsior</dc:creator>
  <cp:lastModifiedBy>Antonio Giordano</cp:lastModifiedBy>
  <cp:revision>1</cp:revision>
  <dcterms:created xsi:type="dcterms:W3CDTF">2022-01-23T15:35:20Z</dcterms:created>
  <dcterms:modified xsi:type="dcterms:W3CDTF">2022-11-25T05:13:25Z</dcterms:modified>
</cp:coreProperties>
</file>