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19" r:id="rId3"/>
    <p:sldId id="331" r:id="rId4"/>
    <p:sldId id="324" r:id="rId5"/>
    <p:sldId id="325" r:id="rId6"/>
    <p:sldId id="326" r:id="rId7"/>
    <p:sldId id="327" r:id="rId8"/>
    <p:sldId id="329" r:id="rId9"/>
    <p:sldId id="332" r:id="rId10"/>
  </p:sldIdLst>
  <p:sldSz cx="9144000" cy="6858000" type="screen4x3"/>
  <p:notesSz cx="6858000" cy="9945688"/>
  <p:custDataLst>
    <p:tags r:id="rId11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-9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CD4DE-1A03-4271-9CE2-8E4786B2BF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206170-47EC-45C4-9372-9A30EE4B9A5A}" type="parTrans" cxnId="{8FF070BE-F6E6-4AE5-A9E5-029C036EEA6E}">
      <dgm:prSet/>
      <dgm:spPr/>
      <dgm:t>
        <a:bodyPr/>
        <a:lstStyle/>
        <a:p>
          <a:endParaRPr lang="pl-PL"/>
        </a:p>
      </dgm:t>
    </dgm:pt>
    <dgm:pt modelId="{6521819C-6540-4D16-9E3D-8A38328B44D8}">
      <dgm:prSet phldrT="[Tekst]" custT="1"/>
      <dgm:spPr/>
      <dgm:t>
        <a:bodyPr/>
        <a:lstStyle/>
        <a:p>
          <a:r>
            <a:rPr lang="pl-PL" sz="1200" b="1" i="0">
              <a:solidFill>
                <a:schemeClr val="bg1"/>
              </a:solidFill>
              <a:effectLst/>
            </a:rPr>
            <a:t>1. </a:t>
          </a:r>
          <a:r>
            <a:rPr lang="en-US" sz="1200" b="1" i="0">
              <a:solidFill>
                <a:schemeClr val="bg1"/>
              </a:solidFill>
              <a:effectLst/>
            </a:rPr>
            <a:t>Stages of the process of perceiving others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Question</a:t>
          </a:r>
          <a:r>
            <a:rPr lang="pl-PL" sz="1200" b="1" i="0">
              <a:solidFill>
                <a:schemeClr val="bg1"/>
              </a:solidFill>
              <a:effectLst/>
            </a:rPr>
            <a:t>: </a:t>
          </a:r>
          <a:r>
            <a:rPr lang="en-US" sz="1200" b="1" i="0">
              <a:solidFill>
                <a:schemeClr val="bg1"/>
              </a:solidFill>
              <a:effectLst/>
              <a:latin typeface="+mn-lt"/>
            </a:rPr>
            <a:t>Was the process of perception of others effective during the intervention? </a:t>
          </a:r>
          <a:endParaRPr lang="pl-PL" sz="1200" b="1" i="0">
            <a:solidFill>
              <a:schemeClr val="bg1"/>
            </a:solidFill>
            <a:effectLst/>
            <a:latin typeface="+mn-lt"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Activity: Analyzing the stages of perceiving others. </a:t>
          </a:r>
          <a:endParaRPr lang="pl-PL" sz="1200" b="1">
            <a:solidFill>
              <a:schemeClr val="bg1"/>
            </a:solidFill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92275-C52C-4990-B8C3-DD1F00EDDF03}" type="sibTrans" cxnId="{8FF070BE-F6E6-4AE5-A9E5-029C036EEA6E}">
      <dgm:prSet/>
      <dgm:spPr/>
      <dgm:t>
        <a:bodyPr/>
        <a:lstStyle/>
        <a:p>
          <a:endParaRPr lang="pl-PL"/>
        </a:p>
      </dgm:t>
    </dgm:pt>
    <dgm:pt modelId="{9C7FED12-96B5-4F56-91D4-C2BEAB61A7BE}" type="parTrans" cxnId="{6E3A4F1E-7AFF-45A4-94AA-F4FD69E20A98}">
      <dgm:prSet/>
      <dgm:spPr/>
      <dgm:t>
        <a:bodyPr/>
        <a:lstStyle/>
        <a:p>
          <a:endParaRPr lang="pl-PL"/>
        </a:p>
      </dgm:t>
    </dgm:pt>
    <dgm:pt modelId="{C7EAD548-051B-4276-A991-9FD5547F3A58}">
      <dgm:prSet phldrT="[Tekst]" custT="1"/>
      <dgm:spPr/>
      <dgm:t>
        <a:bodyPr/>
        <a:lstStyle/>
        <a:p>
          <a:r>
            <a:rPr lang="pl-PL" sz="1200" b="1">
              <a:solidFill>
                <a:schemeClr val="bg1"/>
              </a:solidFill>
            </a:rPr>
            <a:t>2</a:t>
          </a:r>
          <a:r>
            <a:rPr lang="en-US" sz="1200" b="1">
              <a:solidFill>
                <a:schemeClr val="bg1"/>
              </a:solidFill>
            </a:rPr>
            <a:t>.</a:t>
          </a:r>
          <a:r>
            <a:rPr lang="en-US" sz="1200" b="1" i="0">
              <a:solidFill>
                <a:schemeClr val="bg1"/>
              </a:solidFill>
              <a:effectLst/>
            </a:rPr>
            <a:t> Factors influencing the perception of others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 Question: Do you know what factors influence the perception of others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 Activity: Recognize your inclinations and limitations. </a:t>
          </a:r>
          <a:r>
            <a:rPr lang="en-US" sz="1200" b="1">
              <a:solidFill>
                <a:schemeClr val="bg1"/>
              </a:solidFill>
            </a:rPr>
            <a:t> </a:t>
          </a:r>
          <a:endParaRPr lang="pl-PL" sz="1200">
            <a:solidFill>
              <a:schemeClr val="bg1"/>
            </a:solidFill>
          </a:endParaRPr>
        </a:p>
      </dgm:t>
    </dgm:pt>
    <dgm:pt modelId="{47FFB18F-8B1F-49CC-8F50-337FEB9A8562}" type="sibTrans" cxnId="{6E3A4F1E-7AFF-45A4-94AA-F4FD69E20A98}">
      <dgm:prSet/>
      <dgm:spPr/>
      <dgm:t>
        <a:bodyPr/>
        <a:lstStyle/>
        <a:p>
          <a:endParaRPr lang="pl-PL"/>
        </a:p>
      </dgm:t>
    </dgm:pt>
    <dgm:pt modelId="{B5F2093B-E7BD-4441-82B8-E9D602FC5CCF}" type="parTrans" cxnId="{22B9B653-45E6-42AA-9671-87D838066333}">
      <dgm:prSet/>
      <dgm:spPr/>
      <dgm:t>
        <a:bodyPr/>
        <a:lstStyle/>
        <a:p>
          <a:endParaRPr lang="pl-PL"/>
        </a:p>
      </dgm:t>
    </dgm:pt>
    <dgm:pt modelId="{0CEE6459-2A02-4FC1-B661-3E471FE3F855}">
      <dgm:prSet phldrT="[Tekst]" custT="1"/>
      <dgm:spPr/>
      <dgm:t>
        <a:bodyPr/>
        <a:lstStyle/>
        <a:p>
          <a:r>
            <a:rPr lang="pl-PL" sz="1200" b="1"/>
            <a:t>3</a:t>
          </a:r>
          <a:r>
            <a:rPr lang="pl-PL" sz="1200" b="1">
              <a:solidFill>
                <a:schemeClr val="bg1"/>
              </a:solidFill>
            </a:rPr>
            <a:t>. </a:t>
          </a:r>
          <a:r>
            <a:rPr lang="en-US" sz="1200" b="1" i="0">
              <a:solidFill>
                <a:schemeClr val="bg1"/>
              </a:solidFill>
              <a:effectLst/>
            </a:rPr>
            <a:t>Focusing your own body.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Question: Can you recognize and interpret body cues related to the perception of others?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Activity: </a:t>
          </a:r>
          <a:r>
            <a:rPr lang="pl-PL" sz="1200" b="1" i="0" err="1">
              <a:solidFill>
                <a:schemeClr val="bg1"/>
              </a:solidFill>
              <a:effectLst/>
            </a:rPr>
            <a:t>Relax and m</a:t>
          </a:r>
          <a:r>
            <a:rPr lang="en-US" sz="1200" b="1" i="0" err="1">
              <a:solidFill>
                <a:schemeClr val="bg1"/>
              </a:solidFill>
              <a:effectLst/>
            </a:rPr>
            <a:t>indfulness training. </a:t>
          </a:r>
          <a:endParaRPr lang="pl-PL" sz="1200">
            <a:solidFill>
              <a:schemeClr val="bg1"/>
            </a:solidFill>
          </a:endParaRPr>
        </a:p>
      </dgm:t>
    </dgm:pt>
    <dgm:pt modelId="{676F7D90-105E-4067-A3D5-5F001B35BF8D}" type="sibTrans" cxnId="{22B9B653-45E6-42AA-9671-87D838066333}">
      <dgm:prSet/>
      <dgm:spPr/>
      <dgm:t>
        <a:bodyPr/>
        <a:lstStyle/>
        <a:p>
          <a:endParaRPr lang="pl-PL"/>
        </a:p>
      </dgm:t>
    </dgm:pt>
    <dgm:pt modelId="{F2FED1B7-2D76-4F52-929E-1FDA451D1F59}" type="parTrans" cxnId="{3F1FCC85-5F9B-4E91-8BA2-B8E0BFD91141}">
      <dgm:prSet/>
      <dgm:spPr/>
      <dgm:t>
        <a:bodyPr/>
        <a:lstStyle/>
        <a:p>
          <a:endParaRPr lang="pl-PL"/>
        </a:p>
      </dgm:t>
    </dgm:pt>
    <dgm:pt modelId="{6B3EACCB-F414-4A16-93D1-97A7F29EFFC2}">
      <dgm:prSet phldrT="[Tekst]" custT="1"/>
      <dgm:spPr/>
      <dgm:t>
        <a:bodyPr/>
        <a:lstStyle/>
        <a:p>
          <a:r>
            <a:rPr lang="pl-PL" sz="1200" b="1"/>
            <a:t>4.</a:t>
          </a:r>
          <a:r>
            <a:rPr lang="en-US" sz="1200" b="1" i="0">
              <a:solidFill>
                <a:srgbClr val="000000"/>
              </a:solidFill>
              <a:effectLst/>
            </a:rPr>
            <a:t> </a:t>
          </a:r>
          <a:r>
            <a:rPr lang="en-US" sz="1200" b="1" i="0">
              <a:solidFill>
                <a:schemeClr val="bg1"/>
              </a:solidFill>
              <a:effectLst/>
            </a:rPr>
            <a:t>Perception errors.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 Question: Can you recognize mistakes in the perception of others?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 Activity: Analysis of own material. </a:t>
          </a:r>
          <a:r>
            <a:rPr lang="pl-PL" sz="1200" b="1">
              <a:solidFill>
                <a:schemeClr val="bg1"/>
              </a:solidFill>
            </a:rPr>
            <a:t>  </a:t>
          </a:r>
          <a:endParaRPr lang="pl-PL" sz="1200">
            <a:solidFill>
              <a:schemeClr val="bg1"/>
            </a:solidFill>
          </a:endParaRPr>
        </a:p>
      </dgm:t>
    </dgm:pt>
    <dgm:pt modelId="{6F7AC7F6-09F6-4CA6-AD9E-B87ED96A874C}" type="sibTrans" cxnId="{3F1FCC85-5F9B-4E91-8BA2-B8E0BFD91141}">
      <dgm:prSet/>
      <dgm:spPr/>
      <dgm:t>
        <a:bodyPr/>
        <a:lstStyle/>
        <a:p>
          <a:endParaRPr lang="pl-PL"/>
        </a:p>
      </dgm:t>
    </dgm:pt>
    <dgm:pt modelId="{0C3D7C08-9B4F-4AA4-92D6-1286B1C5F27B}" type="parTrans" cxnId="{462D68E9-5043-4752-92A9-88C696E69E96}">
      <dgm:prSet/>
      <dgm:spPr/>
      <dgm:t>
        <a:bodyPr/>
        <a:lstStyle/>
        <a:p>
          <a:endParaRPr lang="pl-PL"/>
        </a:p>
      </dgm:t>
    </dgm:pt>
    <dgm:pt modelId="{9CABA638-BFEB-4477-A33D-86A3A535B681}">
      <dgm:prSet phldrT="[Tekst]" custT="1"/>
      <dgm:spPr/>
      <dgm:t>
        <a:bodyPr/>
        <a:lstStyle/>
        <a:p>
          <a:r>
            <a:rPr lang="pl-PL" sz="1200" b="1"/>
            <a:t>5.  </a:t>
          </a:r>
          <a:r>
            <a:rPr lang="en-US" sz="1200" b="1" i="0">
              <a:solidFill>
                <a:schemeClr val="bg1"/>
              </a:solidFill>
              <a:effectLst/>
            </a:rPr>
            <a:t>Listening, following, narration.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Question: Can you listen to others, follow them and build a common narrative? </a:t>
          </a:r>
          <a:endParaRPr lang="pl-PL" sz="1200" b="1" i="0">
            <a:solidFill>
              <a:schemeClr val="bg1"/>
            </a:solidFill>
            <a:effectLst/>
          </a:endParaRPr>
        </a:p>
        <a:p>
          <a:r>
            <a:rPr lang="en-US" sz="1200" b="1" i="0">
              <a:solidFill>
                <a:schemeClr val="bg1"/>
              </a:solidFill>
              <a:effectLst/>
            </a:rPr>
            <a:t>Activity: Creating a shared narrative with the client. </a:t>
          </a:r>
          <a:r>
            <a:rPr lang="pl-PL" sz="1200" b="1">
              <a:solidFill>
                <a:schemeClr val="bg1"/>
              </a:solidFill>
            </a:rPr>
            <a:t> </a:t>
          </a:r>
          <a:endParaRPr lang="pl-PL" sz="1200">
            <a:solidFill>
              <a:schemeClr val="bg1"/>
            </a:solidFill>
          </a:endParaRPr>
        </a:p>
      </dgm:t>
    </dgm:pt>
    <dgm:pt modelId="{4BF9015B-DD0C-4059-86B8-18E967555110}" type="sibTrans" cxnId="{462D68E9-5043-4752-92A9-88C696E69E96}">
      <dgm:prSet/>
      <dgm:spPr/>
      <dgm:t>
        <a:bodyPr/>
        <a:lstStyle/>
        <a:p>
          <a:endParaRPr lang="pl-PL"/>
        </a:p>
      </dgm:t>
    </dgm:pt>
    <dgm:pt modelId="{F5811CFC-6918-4C6D-8C5A-F4D7DBCCD3AB}" type="pres">
      <dgm:prSet presAssocID="{97DCD4DE-1A03-4271-9CE2-8E4786B2BF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B36B627E-32D1-441D-B851-F1245B9F4DA7}" type="pres">
      <dgm:prSet presAssocID="{6521819C-6540-4D16-9E3D-8A38328B44D8}" presName="comp" presStyleCnt="0"/>
      <dgm:spPr/>
      <dgm:t>
        <a:bodyPr/>
        <a:lstStyle/>
        <a:p>
          <a:endParaRPr/>
        </a:p>
      </dgm:t>
    </dgm:pt>
    <dgm:pt modelId="{D4DB6FBB-0E4B-4BBC-A35E-8DD349F5953F}" type="pres">
      <dgm:prSet presAssocID="{6521819C-6540-4D16-9E3D-8A38328B44D8}" presName="box" presStyleLbl="node1" presStyleIdx="0" presStyleCnt="5" custLinFactNeighborX="-6899" custLinFactNeighborY="-2778"/>
      <dgm:spPr/>
      <dgm:t>
        <a:bodyPr/>
        <a:lstStyle/>
        <a:p>
          <a:endParaRPr/>
        </a:p>
      </dgm:t>
    </dgm:pt>
    <dgm:pt modelId="{527D9A3F-96B5-4F54-BC61-71267435D1A9}" type="pres">
      <dgm:prSet presAssocID="{6521819C-6540-4D16-9E3D-8A38328B44D8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 t="-29000" b="-29000"/>
          </a:stretch>
        </a:blipFill>
      </dgm:spPr>
      <dgm:t>
        <a:bodyPr/>
        <a:lstStyle/>
        <a:p>
          <a:endParaRPr/>
        </a:p>
      </dgm:t>
    </dgm:pt>
    <dgm:pt modelId="{0A455770-0467-4CC6-8DEA-18DA4C861B24}" type="pres">
      <dgm:prSet presAssocID="{6521819C-6540-4D16-9E3D-8A38328B44D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CD47FF75-0E72-4A5F-9508-94B34333AD76}" type="pres">
      <dgm:prSet presAssocID="{3A692275-C52C-4990-B8C3-DD1F00EDDF03}" presName="spacer" presStyleCnt="0"/>
      <dgm:spPr/>
      <dgm:t>
        <a:bodyPr/>
        <a:lstStyle/>
        <a:p>
          <a:endParaRPr/>
        </a:p>
      </dgm:t>
    </dgm:pt>
    <dgm:pt modelId="{B5B2D390-EC93-4DDA-84BD-87EBD9A8BC0E}" type="pres">
      <dgm:prSet presAssocID="{C7EAD548-051B-4276-A991-9FD5547F3A58}" presName="comp" presStyleCnt="0"/>
      <dgm:spPr/>
      <dgm:t>
        <a:bodyPr/>
        <a:lstStyle/>
        <a:p>
          <a:endParaRPr/>
        </a:p>
      </dgm:t>
    </dgm:pt>
    <dgm:pt modelId="{74F09464-7A7A-4962-B53D-BBD36D4ACB69}" type="pres">
      <dgm:prSet presAssocID="{C7EAD548-051B-4276-A991-9FD5547F3A58}" presName="box" presStyleLbl="node1" presStyleIdx="1" presStyleCnt="5" custLinFactNeighborY="-6815"/>
      <dgm:spPr/>
      <dgm:t>
        <a:bodyPr/>
        <a:lstStyle/>
        <a:p>
          <a:endParaRPr/>
        </a:p>
      </dgm:t>
    </dgm:pt>
    <dgm:pt modelId="{306990FF-CB35-4C39-BB0E-D4E65FE47B77}" type="pres">
      <dgm:prSet presAssocID="{C7EAD548-051B-4276-A991-9FD5547F3A58}" presName="img" presStyleLbl="fgImgPlace1" presStyleIdx="1" presStyleCnt="5" custLinFactNeighborX="349" custLinFactNeighborY="-5965"/>
      <dgm:spPr>
        <a:blipFill rotWithShape="1">
          <a:blip xmlns:r="http://schemas.openxmlformats.org/officeDocument/2006/relationships" r:embed="rId2"/>
          <a:stretch>
            <a:fillRect t="-72000" b="-72000"/>
          </a:stretch>
        </a:blipFill>
      </dgm:spPr>
      <dgm:t>
        <a:bodyPr/>
        <a:lstStyle/>
        <a:p>
          <a:endParaRPr/>
        </a:p>
      </dgm:t>
    </dgm:pt>
    <dgm:pt modelId="{A733FFE0-7D0D-48FA-AD3D-BCB62F3DDDA5}" type="pres">
      <dgm:prSet presAssocID="{C7EAD548-051B-4276-A991-9FD5547F3A5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00C6EB7A-11FE-4377-8449-24EC81802343}" type="pres">
      <dgm:prSet presAssocID="{47FFB18F-8B1F-49CC-8F50-337FEB9A8562}" presName="spacer" presStyleCnt="0"/>
      <dgm:spPr/>
      <dgm:t>
        <a:bodyPr/>
        <a:lstStyle/>
        <a:p>
          <a:endParaRPr/>
        </a:p>
      </dgm:t>
    </dgm:pt>
    <dgm:pt modelId="{5817B3F7-F5AF-4950-9C8F-CFF2C34242F2}" type="pres">
      <dgm:prSet presAssocID="{0CEE6459-2A02-4FC1-B661-3E471FE3F855}" presName="comp" presStyleCnt="0"/>
      <dgm:spPr/>
      <dgm:t>
        <a:bodyPr/>
        <a:lstStyle/>
        <a:p>
          <a:endParaRPr/>
        </a:p>
      </dgm:t>
    </dgm:pt>
    <dgm:pt modelId="{284B5D1F-A86C-4C8A-84DB-095F4CE12747}" type="pres">
      <dgm:prSet presAssocID="{0CEE6459-2A02-4FC1-B661-3E471FE3F855}" presName="box" presStyleLbl="node1" presStyleIdx="2" presStyleCnt="5"/>
      <dgm:spPr/>
      <dgm:t>
        <a:bodyPr/>
        <a:lstStyle/>
        <a:p>
          <a:endParaRPr/>
        </a:p>
      </dgm:t>
    </dgm:pt>
    <dgm:pt modelId="{1D671369-371A-47CA-A049-62301F2AC0E3}" type="pres">
      <dgm:prSet presAssocID="{0CEE6459-2A02-4FC1-B661-3E471FE3F855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 t="-23000" b="-23000"/>
          </a:stretch>
        </a:blipFill>
      </dgm:spPr>
      <dgm:t>
        <a:bodyPr/>
        <a:lstStyle/>
        <a:p>
          <a:endParaRPr/>
        </a:p>
      </dgm:t>
    </dgm:pt>
    <dgm:pt modelId="{792C071C-672D-4CE8-8960-2091B1F1A742}" type="pres">
      <dgm:prSet presAssocID="{0CEE6459-2A02-4FC1-B661-3E471FE3F85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DB1778E0-9421-4741-99CF-7316314A5783}" type="pres">
      <dgm:prSet presAssocID="{676F7D90-105E-4067-A3D5-5F001B35BF8D}" presName="spacer" presStyleCnt="0"/>
      <dgm:spPr/>
      <dgm:t>
        <a:bodyPr/>
        <a:lstStyle/>
        <a:p>
          <a:endParaRPr/>
        </a:p>
      </dgm:t>
    </dgm:pt>
    <dgm:pt modelId="{81C8157C-A1F0-4505-B85B-B02656324724}" type="pres">
      <dgm:prSet presAssocID="{6B3EACCB-F414-4A16-93D1-97A7F29EFFC2}" presName="comp" presStyleCnt="0"/>
      <dgm:spPr/>
      <dgm:t>
        <a:bodyPr/>
        <a:lstStyle/>
        <a:p>
          <a:endParaRPr/>
        </a:p>
      </dgm:t>
    </dgm:pt>
    <dgm:pt modelId="{F1D70C9D-963A-47D8-A32A-31A5C26CB9F5}" type="pres">
      <dgm:prSet presAssocID="{6B3EACCB-F414-4A16-93D1-97A7F29EFFC2}" presName="box" presStyleLbl="node1" presStyleIdx="3" presStyleCnt="5"/>
      <dgm:spPr/>
      <dgm:t>
        <a:bodyPr/>
        <a:lstStyle/>
        <a:p>
          <a:endParaRPr/>
        </a:p>
      </dgm:t>
    </dgm:pt>
    <dgm:pt modelId="{EBDA9189-F4CD-466E-8FB2-01EA87D2A250}" type="pres">
      <dgm:prSet presAssocID="{6B3EACCB-F414-4A16-93D1-97A7F29EFFC2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 t="-58000" b="-58000"/>
          </a:stretch>
        </a:blipFill>
      </dgm:spPr>
      <dgm:t>
        <a:bodyPr/>
        <a:lstStyle/>
        <a:p>
          <a:endParaRPr/>
        </a:p>
      </dgm:t>
    </dgm:pt>
    <dgm:pt modelId="{C3AB0B51-CECC-4AA9-BB2F-C57DC7792039}" type="pres">
      <dgm:prSet presAssocID="{6B3EACCB-F414-4A16-93D1-97A7F29EFFC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E250585E-71A0-4898-8CEA-765D32A3157E}" type="pres">
      <dgm:prSet presAssocID="{6F7AC7F6-09F6-4CA6-AD9E-B87ED96A874C}" presName="spacer" presStyleCnt="0"/>
      <dgm:spPr/>
      <dgm:t>
        <a:bodyPr/>
        <a:lstStyle/>
        <a:p>
          <a:endParaRPr/>
        </a:p>
      </dgm:t>
    </dgm:pt>
    <dgm:pt modelId="{D41E09B8-5464-435A-9A43-46237DBC01C5}" type="pres">
      <dgm:prSet presAssocID="{9CABA638-BFEB-4477-A33D-86A3A535B681}" presName="comp" presStyleCnt="0"/>
      <dgm:spPr/>
      <dgm:t>
        <a:bodyPr/>
        <a:lstStyle/>
        <a:p>
          <a:endParaRPr/>
        </a:p>
      </dgm:t>
    </dgm:pt>
    <dgm:pt modelId="{CA532C7B-014C-41A1-B939-C0C636CCABDA}" type="pres">
      <dgm:prSet presAssocID="{9CABA638-BFEB-4477-A33D-86A3A535B681}" presName="box" presStyleLbl="node1" presStyleIdx="4" presStyleCnt="5"/>
      <dgm:spPr/>
      <dgm:t>
        <a:bodyPr/>
        <a:lstStyle/>
        <a:p>
          <a:endParaRPr/>
        </a:p>
      </dgm:t>
    </dgm:pt>
    <dgm:pt modelId="{BEF47A06-2DC6-4024-952C-CEB2861ED565}" type="pres">
      <dgm:prSet presAssocID="{9CABA638-BFEB-4477-A33D-86A3A535B681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 l="-4000" r="-4000"/>
          </a:stretch>
        </a:blipFill>
      </dgm:spPr>
      <dgm:t>
        <a:bodyPr/>
        <a:lstStyle/>
        <a:p>
          <a:endParaRPr/>
        </a:p>
      </dgm:t>
    </dgm:pt>
    <dgm:pt modelId="{96249C89-EFCB-44C5-A5B0-9734082D21F5}" type="pres">
      <dgm:prSet presAssocID="{9CABA638-BFEB-4477-A33D-86A3A535B68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A3DDFC8C-ACD6-4BD3-9C99-950161E884AB}" type="presOf" srcId="{C7EAD548-051B-4276-A991-9FD5547F3A58}" destId="{A733FFE0-7D0D-48FA-AD3D-BCB62F3DDDA5}" srcOrd="1" destOrd="0" presId="urn:microsoft.com/office/officeart/2005/8/layout/vList4"/>
    <dgm:cxn modelId="{6DA9A355-2689-49DC-B6C1-2DF90153F9E8}" type="presOf" srcId="{0CEE6459-2A02-4FC1-B661-3E471FE3F855}" destId="{792C071C-672D-4CE8-8960-2091B1F1A742}" srcOrd="1" destOrd="0" presId="urn:microsoft.com/office/officeart/2005/8/layout/vList4"/>
    <dgm:cxn modelId="{3F1FCC85-5F9B-4E91-8BA2-B8E0BFD91141}" srcId="{97DCD4DE-1A03-4271-9CE2-8E4786B2BF5F}" destId="{6B3EACCB-F414-4A16-93D1-97A7F29EFFC2}" srcOrd="3" destOrd="0" parTransId="{F2FED1B7-2D76-4F52-929E-1FDA451D1F59}" sibTransId="{6F7AC7F6-09F6-4CA6-AD9E-B87ED96A874C}"/>
    <dgm:cxn modelId="{EC8B441A-99B4-435E-BEE0-F4CCACF4987E}" type="presOf" srcId="{97DCD4DE-1A03-4271-9CE2-8E4786B2BF5F}" destId="{F5811CFC-6918-4C6D-8C5A-F4D7DBCCD3AB}" srcOrd="0" destOrd="0" presId="urn:microsoft.com/office/officeart/2005/8/layout/vList4"/>
    <dgm:cxn modelId="{02CBD780-A65A-4911-8393-AC08BD0F2C65}" type="presOf" srcId="{C7EAD548-051B-4276-A991-9FD5547F3A58}" destId="{74F09464-7A7A-4962-B53D-BBD36D4ACB69}" srcOrd="0" destOrd="0" presId="urn:microsoft.com/office/officeart/2005/8/layout/vList4"/>
    <dgm:cxn modelId="{462D68E9-5043-4752-92A9-88C696E69E96}" srcId="{97DCD4DE-1A03-4271-9CE2-8E4786B2BF5F}" destId="{9CABA638-BFEB-4477-A33D-86A3A535B681}" srcOrd="4" destOrd="0" parTransId="{0C3D7C08-9B4F-4AA4-92D6-1286B1C5F27B}" sibTransId="{4BF9015B-DD0C-4059-86B8-18E967555110}"/>
    <dgm:cxn modelId="{8FF070BE-F6E6-4AE5-A9E5-029C036EEA6E}" srcId="{97DCD4DE-1A03-4271-9CE2-8E4786B2BF5F}" destId="{6521819C-6540-4D16-9E3D-8A38328B44D8}" srcOrd="0" destOrd="0" parTransId="{20206170-47EC-45C4-9372-9A30EE4B9A5A}" sibTransId="{3A692275-C52C-4990-B8C3-DD1F00EDDF03}"/>
    <dgm:cxn modelId="{C7BBE3B9-2407-4DBC-A7B4-DD1FF374B7EF}" type="presOf" srcId="{6521819C-6540-4D16-9E3D-8A38328B44D8}" destId="{D4DB6FBB-0E4B-4BBC-A35E-8DD349F5953F}" srcOrd="0" destOrd="0" presId="urn:microsoft.com/office/officeart/2005/8/layout/vList4"/>
    <dgm:cxn modelId="{6E3A4F1E-7AFF-45A4-94AA-F4FD69E20A98}" srcId="{97DCD4DE-1A03-4271-9CE2-8E4786B2BF5F}" destId="{C7EAD548-051B-4276-A991-9FD5547F3A58}" srcOrd="1" destOrd="0" parTransId="{9C7FED12-96B5-4F56-91D4-C2BEAB61A7BE}" sibTransId="{47FFB18F-8B1F-49CC-8F50-337FEB9A8562}"/>
    <dgm:cxn modelId="{07B969B0-AB30-4E30-B6B8-D8CAB9A17796}" type="presOf" srcId="{9CABA638-BFEB-4477-A33D-86A3A535B681}" destId="{96249C89-EFCB-44C5-A5B0-9734082D21F5}" srcOrd="1" destOrd="0" presId="urn:microsoft.com/office/officeart/2005/8/layout/vList4"/>
    <dgm:cxn modelId="{DB245FC2-5ABC-406E-9956-AF7A2E00BE65}" type="presOf" srcId="{6521819C-6540-4D16-9E3D-8A38328B44D8}" destId="{0A455770-0467-4CC6-8DEA-18DA4C861B24}" srcOrd="1" destOrd="0" presId="urn:microsoft.com/office/officeart/2005/8/layout/vList4"/>
    <dgm:cxn modelId="{B2E6AA74-F9EB-484A-8667-843E9DBABECB}" type="presOf" srcId="{6B3EACCB-F414-4A16-93D1-97A7F29EFFC2}" destId="{C3AB0B51-CECC-4AA9-BB2F-C57DC7792039}" srcOrd="1" destOrd="0" presId="urn:microsoft.com/office/officeart/2005/8/layout/vList4"/>
    <dgm:cxn modelId="{1A23DBF0-FA43-42B0-BC23-9AEDF3A2A0B9}" type="presOf" srcId="{9CABA638-BFEB-4477-A33D-86A3A535B681}" destId="{CA532C7B-014C-41A1-B939-C0C636CCABDA}" srcOrd="0" destOrd="0" presId="urn:microsoft.com/office/officeart/2005/8/layout/vList4"/>
    <dgm:cxn modelId="{A80CA3A4-1CA0-495A-9850-0A355D973DCA}" type="presOf" srcId="{6B3EACCB-F414-4A16-93D1-97A7F29EFFC2}" destId="{F1D70C9D-963A-47D8-A32A-31A5C26CB9F5}" srcOrd="0" destOrd="0" presId="urn:microsoft.com/office/officeart/2005/8/layout/vList4"/>
    <dgm:cxn modelId="{BA8792CD-D6CB-4ADA-88AB-B316ED15512D}" type="presOf" srcId="{0CEE6459-2A02-4FC1-B661-3E471FE3F855}" destId="{284B5D1F-A86C-4C8A-84DB-095F4CE12747}" srcOrd="0" destOrd="0" presId="urn:microsoft.com/office/officeart/2005/8/layout/vList4"/>
    <dgm:cxn modelId="{22B9B653-45E6-42AA-9671-87D838066333}" srcId="{97DCD4DE-1A03-4271-9CE2-8E4786B2BF5F}" destId="{0CEE6459-2A02-4FC1-B661-3E471FE3F855}" srcOrd="2" destOrd="0" parTransId="{B5F2093B-E7BD-4441-82B8-E9D602FC5CCF}" sibTransId="{676F7D90-105E-4067-A3D5-5F001B35BF8D}"/>
    <dgm:cxn modelId="{DE634292-1582-4CF9-BE42-877D1CE7D9CB}" type="presParOf" srcId="{F5811CFC-6918-4C6D-8C5A-F4D7DBCCD3AB}" destId="{B36B627E-32D1-441D-B851-F1245B9F4DA7}" srcOrd="0" destOrd="0" presId="urn:microsoft.com/office/officeart/2005/8/layout/vList4"/>
    <dgm:cxn modelId="{2ED1D7C0-2826-47FD-9CAB-5ACBB1DACF47}" type="presParOf" srcId="{B36B627E-32D1-441D-B851-F1245B9F4DA7}" destId="{D4DB6FBB-0E4B-4BBC-A35E-8DD349F5953F}" srcOrd="0" destOrd="0" presId="urn:microsoft.com/office/officeart/2005/8/layout/vList4"/>
    <dgm:cxn modelId="{34575DC9-3635-450A-B44D-A33F907530BB}" type="presParOf" srcId="{B36B627E-32D1-441D-B851-F1245B9F4DA7}" destId="{527D9A3F-96B5-4F54-BC61-71267435D1A9}" srcOrd="1" destOrd="0" presId="urn:microsoft.com/office/officeart/2005/8/layout/vList4"/>
    <dgm:cxn modelId="{EFB397FF-5E84-48CF-A8E4-03B02D4BD1B6}" type="presParOf" srcId="{B36B627E-32D1-441D-B851-F1245B9F4DA7}" destId="{0A455770-0467-4CC6-8DEA-18DA4C861B24}" srcOrd="2" destOrd="0" presId="urn:microsoft.com/office/officeart/2005/8/layout/vList4"/>
    <dgm:cxn modelId="{DF860C07-D723-4179-9A3F-1B8ACCABF508}" type="presParOf" srcId="{F5811CFC-6918-4C6D-8C5A-F4D7DBCCD3AB}" destId="{CD47FF75-0E72-4A5F-9508-94B34333AD76}" srcOrd="1" destOrd="0" presId="urn:microsoft.com/office/officeart/2005/8/layout/vList4"/>
    <dgm:cxn modelId="{51B7F39D-20A0-40D2-A28A-25E7B29AF936}" type="presParOf" srcId="{F5811CFC-6918-4C6D-8C5A-F4D7DBCCD3AB}" destId="{B5B2D390-EC93-4DDA-84BD-87EBD9A8BC0E}" srcOrd="2" destOrd="0" presId="urn:microsoft.com/office/officeart/2005/8/layout/vList4"/>
    <dgm:cxn modelId="{8112F038-9016-4364-A728-F1CBE9523ECD}" type="presParOf" srcId="{B5B2D390-EC93-4DDA-84BD-87EBD9A8BC0E}" destId="{74F09464-7A7A-4962-B53D-BBD36D4ACB69}" srcOrd="0" destOrd="0" presId="urn:microsoft.com/office/officeart/2005/8/layout/vList4"/>
    <dgm:cxn modelId="{F6281998-F4E5-404E-9006-7006EDEC1C02}" type="presParOf" srcId="{B5B2D390-EC93-4DDA-84BD-87EBD9A8BC0E}" destId="{306990FF-CB35-4C39-BB0E-D4E65FE47B77}" srcOrd="1" destOrd="0" presId="urn:microsoft.com/office/officeart/2005/8/layout/vList4"/>
    <dgm:cxn modelId="{F2BB739C-03A2-4B2D-B1BB-AA76622C85BE}" type="presParOf" srcId="{B5B2D390-EC93-4DDA-84BD-87EBD9A8BC0E}" destId="{A733FFE0-7D0D-48FA-AD3D-BCB62F3DDDA5}" srcOrd="2" destOrd="0" presId="urn:microsoft.com/office/officeart/2005/8/layout/vList4"/>
    <dgm:cxn modelId="{AC89A2C6-BA26-4575-A0B6-AB3E60BD5C32}" type="presParOf" srcId="{F5811CFC-6918-4C6D-8C5A-F4D7DBCCD3AB}" destId="{00C6EB7A-11FE-4377-8449-24EC81802343}" srcOrd="3" destOrd="0" presId="urn:microsoft.com/office/officeart/2005/8/layout/vList4"/>
    <dgm:cxn modelId="{0CCC31E9-E6E7-4509-934D-4A6FCEDC3D16}" type="presParOf" srcId="{F5811CFC-6918-4C6D-8C5A-F4D7DBCCD3AB}" destId="{5817B3F7-F5AF-4950-9C8F-CFF2C34242F2}" srcOrd="4" destOrd="0" presId="urn:microsoft.com/office/officeart/2005/8/layout/vList4"/>
    <dgm:cxn modelId="{EEA9DEBD-96AD-40FF-8CA1-2381A9D864BD}" type="presParOf" srcId="{5817B3F7-F5AF-4950-9C8F-CFF2C34242F2}" destId="{284B5D1F-A86C-4C8A-84DB-095F4CE12747}" srcOrd="0" destOrd="0" presId="urn:microsoft.com/office/officeart/2005/8/layout/vList4"/>
    <dgm:cxn modelId="{0E36B0F3-A1C6-47BB-919A-8331BB9E90F4}" type="presParOf" srcId="{5817B3F7-F5AF-4950-9C8F-CFF2C34242F2}" destId="{1D671369-371A-47CA-A049-62301F2AC0E3}" srcOrd="1" destOrd="0" presId="urn:microsoft.com/office/officeart/2005/8/layout/vList4"/>
    <dgm:cxn modelId="{52D8C724-1910-4943-9EA6-E80F9597D456}" type="presParOf" srcId="{5817B3F7-F5AF-4950-9C8F-CFF2C34242F2}" destId="{792C071C-672D-4CE8-8960-2091B1F1A742}" srcOrd="2" destOrd="0" presId="urn:microsoft.com/office/officeart/2005/8/layout/vList4"/>
    <dgm:cxn modelId="{032DB07C-B214-4F93-82E7-471EB06778ED}" type="presParOf" srcId="{F5811CFC-6918-4C6D-8C5A-F4D7DBCCD3AB}" destId="{DB1778E0-9421-4741-99CF-7316314A5783}" srcOrd="5" destOrd="0" presId="urn:microsoft.com/office/officeart/2005/8/layout/vList4"/>
    <dgm:cxn modelId="{94454465-E9D3-41CE-A618-78D274B88C40}" type="presParOf" srcId="{F5811CFC-6918-4C6D-8C5A-F4D7DBCCD3AB}" destId="{81C8157C-A1F0-4505-B85B-B02656324724}" srcOrd="6" destOrd="0" presId="urn:microsoft.com/office/officeart/2005/8/layout/vList4"/>
    <dgm:cxn modelId="{E28A32D1-E9AD-41E0-B111-E5F97C63CDE4}" type="presParOf" srcId="{81C8157C-A1F0-4505-B85B-B02656324724}" destId="{F1D70C9D-963A-47D8-A32A-31A5C26CB9F5}" srcOrd="0" destOrd="0" presId="urn:microsoft.com/office/officeart/2005/8/layout/vList4"/>
    <dgm:cxn modelId="{2F403B48-273B-484B-A129-E244D93AA298}" type="presParOf" srcId="{81C8157C-A1F0-4505-B85B-B02656324724}" destId="{EBDA9189-F4CD-466E-8FB2-01EA87D2A250}" srcOrd="1" destOrd="0" presId="urn:microsoft.com/office/officeart/2005/8/layout/vList4"/>
    <dgm:cxn modelId="{3F43C040-74F2-4ABC-90F8-0DC89D609C41}" type="presParOf" srcId="{81C8157C-A1F0-4505-B85B-B02656324724}" destId="{C3AB0B51-CECC-4AA9-BB2F-C57DC7792039}" srcOrd="2" destOrd="0" presId="urn:microsoft.com/office/officeart/2005/8/layout/vList4"/>
    <dgm:cxn modelId="{F4E54454-308D-4F31-B8DC-AB8D0D9B8E60}" type="presParOf" srcId="{F5811CFC-6918-4C6D-8C5A-F4D7DBCCD3AB}" destId="{E250585E-71A0-4898-8CEA-765D32A3157E}" srcOrd="7" destOrd="0" presId="urn:microsoft.com/office/officeart/2005/8/layout/vList4"/>
    <dgm:cxn modelId="{0A520D87-4EC0-4A71-8A5E-F389772D81A9}" type="presParOf" srcId="{F5811CFC-6918-4C6D-8C5A-F4D7DBCCD3AB}" destId="{D41E09B8-5464-435A-9A43-46237DBC01C5}" srcOrd="8" destOrd="0" presId="urn:microsoft.com/office/officeart/2005/8/layout/vList4"/>
    <dgm:cxn modelId="{B579A33F-BD5E-4D55-8AE4-750675A92532}" type="presParOf" srcId="{D41E09B8-5464-435A-9A43-46237DBC01C5}" destId="{CA532C7B-014C-41A1-B939-C0C636CCABDA}" srcOrd="0" destOrd="0" presId="urn:microsoft.com/office/officeart/2005/8/layout/vList4"/>
    <dgm:cxn modelId="{9002C641-2822-4903-9CA2-B4D2C951E925}" type="presParOf" srcId="{D41E09B8-5464-435A-9A43-46237DBC01C5}" destId="{BEF47A06-2DC6-4024-952C-CEB2861ED565}" srcOrd="1" destOrd="0" presId="urn:microsoft.com/office/officeart/2005/8/layout/vList4"/>
    <dgm:cxn modelId="{A0397C8D-4988-4B44-A41A-889230BB0C9A}" type="presParOf" srcId="{D41E09B8-5464-435A-9A43-46237DBC01C5}" destId="{96249C89-EFCB-44C5-A5B0-9734082D21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8C6B8-36DE-446A-B960-F549AC1EAEA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9D34839-251F-4CF0-A81E-1A6578EBF4FF}" type="parTrans" cxnId="{F6672938-A874-41FF-9B95-17219CA90261}">
      <dgm:prSet/>
      <dgm:spPr/>
      <dgm:t>
        <a:bodyPr/>
        <a:lstStyle/>
        <a:p>
          <a:endParaRPr lang="pl-PL"/>
        </a:p>
      </dgm:t>
    </dgm:pt>
    <dgm:pt modelId="{275FF6B6-6EB1-4B0D-80EB-6D1E60271EC7}">
      <dgm:prSet phldrT="[Tekst]" custT="1"/>
      <dgm:spPr/>
      <dgm:t>
        <a:bodyPr/>
        <a:lstStyle/>
        <a:p>
          <a:r>
            <a:rPr lang="pl-PL" sz="3200" err="1"/>
            <a:t>Thanks</a:t>
          </a:r>
          <a:endParaRPr lang="pl-PL" sz="3200"/>
        </a:p>
      </dgm:t>
    </dgm:pt>
    <dgm:pt modelId="{784004A7-9D5C-462A-8BA8-5251CE04642B}" type="parTrans" cxnId="{C103BA4C-4E0A-4385-9A2D-251C738C7BE7}">
      <dgm:prSet/>
      <dgm:spPr/>
      <dgm:t>
        <a:bodyPr/>
        <a:lstStyle/>
        <a:p>
          <a:endParaRPr lang="pl-PL"/>
        </a:p>
      </dgm:t>
    </dgm:pt>
    <dgm:pt modelId="{2923F3CE-D872-44D7-88FA-44DA76822352}">
      <dgm:prSet phldrT="[Tekst]" custT="1"/>
      <dgm:spPr/>
      <dgm:t>
        <a:bodyPr/>
        <a:lstStyle/>
        <a:p>
          <a:r>
            <a:rPr lang="pl-PL" sz="2400" err="1"/>
            <a:t>Keep going to </a:t>
          </a:r>
        </a:p>
        <a:p>
          <a:r>
            <a:rPr lang="pl-PL" sz="2400" err="1"/>
            <a:t>another Unit</a:t>
          </a:r>
        </a:p>
      </dgm:t>
    </dgm:pt>
    <dgm:pt modelId="{55A07DC9-2C23-4898-B561-2F5447AFB990}" type="sibTrans" cxnId="{C103BA4C-4E0A-4385-9A2D-251C738C7BE7}">
      <dgm:prSet/>
      <dgm:spPr/>
      <dgm:t>
        <a:bodyPr/>
        <a:lstStyle/>
        <a:p>
          <a:endParaRPr lang="pl-PL"/>
        </a:p>
      </dgm:t>
    </dgm:pt>
    <dgm:pt modelId="{6B0A8D21-6089-46B2-A324-EE6C3B9AC237}" type="sibTrans" cxnId="{F6672938-A874-41FF-9B95-17219CA90261}">
      <dgm:prSet/>
      <dgm:spPr/>
      <dgm:t>
        <a:bodyPr/>
        <a:lstStyle/>
        <a:p>
          <a:endParaRPr lang="pl-PL"/>
        </a:p>
      </dgm:t>
    </dgm:pt>
    <dgm:pt modelId="{68BBCED8-8E6B-48D2-B4BE-3D9EA2B5E8FF}" type="pres">
      <dgm:prSet presAssocID="{9228C6B8-36DE-446A-B960-F549AC1EAE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/>
        </a:p>
      </dgm:t>
    </dgm:pt>
    <dgm:pt modelId="{01F0B2DD-5D18-463A-8982-1057CFA6EB3B}" type="pres">
      <dgm:prSet presAssocID="{275FF6B6-6EB1-4B0D-80EB-6D1E60271EC7}" presName="hierRoot1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6B341B4A-05EA-4956-A60D-B1C2799BCC94}" type="pres">
      <dgm:prSet presAssocID="{275FF6B6-6EB1-4B0D-80EB-6D1E60271EC7}" presName="rootComposite1" presStyleCnt="0"/>
      <dgm:spPr/>
      <dgm:t>
        <a:bodyPr/>
        <a:lstStyle/>
        <a:p>
          <a:endParaRPr/>
        </a:p>
      </dgm:t>
    </dgm:pt>
    <dgm:pt modelId="{3B6DAEE9-9B91-4CFC-93A6-91122341C76C}" type="pres">
      <dgm:prSet presAssocID="{275FF6B6-6EB1-4B0D-80EB-6D1E60271EC7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/>
        </a:p>
      </dgm:t>
    </dgm:pt>
    <dgm:pt modelId="{FC34CE52-F50B-4937-BEF7-E60145F99D91}" type="pres">
      <dgm:prSet presAssocID="{275FF6B6-6EB1-4B0D-80EB-6D1E60271EC7}" presName="rootConnector1" presStyleLbl="node1" presStyleIdx="0" presStyleCnt="0"/>
      <dgm:spPr/>
      <dgm:t>
        <a:bodyPr/>
        <a:lstStyle/>
        <a:p>
          <a:endParaRPr/>
        </a:p>
      </dgm:t>
    </dgm:pt>
    <dgm:pt modelId="{0EBD4BB0-1FD1-4A2C-A0CD-93C103D512EF}" type="pres">
      <dgm:prSet presAssocID="{275FF6B6-6EB1-4B0D-80EB-6D1E60271EC7}" presName="hierChild2" presStyleCnt="0"/>
      <dgm:spPr/>
      <dgm:t>
        <a:bodyPr/>
        <a:lstStyle/>
        <a:p>
          <a:endParaRPr/>
        </a:p>
      </dgm:t>
    </dgm:pt>
    <dgm:pt modelId="{C76CEEA4-F3A7-4056-ABF3-13B67D097142}" type="pres">
      <dgm:prSet presAssocID="{784004A7-9D5C-462A-8BA8-5251CE04642B}" presName="Name37" presStyleLbl="parChTrans1D2" presStyleIdx="0" presStyleCnt="1"/>
      <dgm:spPr/>
      <dgm:t>
        <a:bodyPr/>
        <a:lstStyle/>
        <a:p>
          <a:endParaRPr/>
        </a:p>
      </dgm:t>
    </dgm:pt>
    <dgm:pt modelId="{CD82C6E0-86EA-42CB-8A5D-1D8713499D46}" type="pres">
      <dgm:prSet presAssocID="{2923F3CE-D872-44D7-88FA-44DA76822352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28FADF61-E698-4332-B660-E0971507C7E0}" type="pres">
      <dgm:prSet presAssocID="{2923F3CE-D872-44D7-88FA-44DA76822352}" presName="rootComposite" presStyleCnt="0"/>
      <dgm:spPr/>
      <dgm:t>
        <a:bodyPr/>
        <a:lstStyle/>
        <a:p>
          <a:endParaRPr/>
        </a:p>
      </dgm:t>
    </dgm:pt>
    <dgm:pt modelId="{289DEF99-983B-4E3F-A749-2B616534BCEC}" type="pres">
      <dgm:prSet presAssocID="{2923F3CE-D872-44D7-88FA-44DA76822352}" presName="rootText" presStyleLbl="node2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/>
        </a:p>
      </dgm:t>
    </dgm:pt>
    <dgm:pt modelId="{C27EBC44-1845-40E2-B676-74AE746F01CF}" type="pres">
      <dgm:prSet presAssocID="{2923F3CE-D872-44D7-88FA-44DA76822352}" presName="rootConnector" presStyleLbl="node2" presStyleIdx="0" presStyleCnt="1"/>
      <dgm:spPr/>
      <dgm:t>
        <a:bodyPr/>
        <a:lstStyle/>
        <a:p>
          <a:endParaRPr/>
        </a:p>
      </dgm:t>
    </dgm:pt>
    <dgm:pt modelId="{30FA9B4D-D7E2-44BB-B726-4312D55AA133}" type="pres">
      <dgm:prSet presAssocID="{2923F3CE-D872-44D7-88FA-44DA76822352}" presName="hierChild4" presStyleCnt="0"/>
      <dgm:spPr/>
      <dgm:t>
        <a:bodyPr/>
        <a:lstStyle/>
        <a:p>
          <a:endParaRPr/>
        </a:p>
      </dgm:t>
    </dgm:pt>
    <dgm:pt modelId="{0493A22E-C614-4611-B515-A386A37EC4CB}" type="pres">
      <dgm:prSet presAssocID="{2923F3CE-D872-44D7-88FA-44DA76822352}" presName="hierChild5" presStyleCnt="0"/>
      <dgm:spPr/>
      <dgm:t>
        <a:bodyPr/>
        <a:lstStyle/>
        <a:p>
          <a:endParaRPr/>
        </a:p>
      </dgm:t>
    </dgm:pt>
    <dgm:pt modelId="{1B301595-A1C9-47D2-AB1B-F121E383531D}" type="pres">
      <dgm:prSet presAssocID="{275FF6B6-6EB1-4B0D-80EB-6D1E60271EC7}" presName="hierChild3" presStyleCnt="0"/>
      <dgm:spPr/>
      <dgm:t>
        <a:bodyPr/>
        <a:lstStyle/>
        <a:p>
          <a:endParaRPr/>
        </a:p>
      </dgm:t>
    </dgm:pt>
  </dgm:ptLst>
  <dgm:cxnLst>
    <dgm:cxn modelId="{F6672938-A874-41FF-9B95-17219CA90261}" srcId="{9228C6B8-36DE-446A-B960-F549AC1EAEA2}" destId="{275FF6B6-6EB1-4B0D-80EB-6D1E60271EC7}" srcOrd="0" destOrd="0" parTransId="{49D34839-251F-4CF0-A81E-1A6578EBF4FF}" sibTransId="{6B0A8D21-6089-46B2-A324-EE6C3B9AC237}"/>
    <dgm:cxn modelId="{6F92BAD8-09A1-4D3E-8177-5F879B218912}" type="presOf" srcId="{275FF6B6-6EB1-4B0D-80EB-6D1E60271EC7}" destId="{FC34CE52-F50B-4937-BEF7-E60145F99D91}" srcOrd="1" destOrd="0" presId="urn:microsoft.com/office/officeart/2005/8/layout/orgChart1"/>
    <dgm:cxn modelId="{4A91F27E-9B22-4267-A737-3E9CDE04A1F2}" type="presOf" srcId="{9228C6B8-36DE-446A-B960-F549AC1EAEA2}" destId="{68BBCED8-8E6B-48D2-B4BE-3D9EA2B5E8FF}" srcOrd="0" destOrd="0" presId="urn:microsoft.com/office/officeart/2005/8/layout/orgChart1"/>
    <dgm:cxn modelId="{C103BA4C-4E0A-4385-9A2D-251C738C7BE7}" srcId="{275FF6B6-6EB1-4B0D-80EB-6D1E60271EC7}" destId="{2923F3CE-D872-44D7-88FA-44DA76822352}" srcOrd="0" destOrd="0" parTransId="{784004A7-9D5C-462A-8BA8-5251CE04642B}" sibTransId="{55A07DC9-2C23-4898-B561-2F5447AFB990}"/>
    <dgm:cxn modelId="{7A1E7CB8-A456-4E49-9CB5-389A62BBD84B}" type="presOf" srcId="{784004A7-9D5C-462A-8BA8-5251CE04642B}" destId="{C76CEEA4-F3A7-4056-ABF3-13B67D097142}" srcOrd="0" destOrd="0" presId="urn:microsoft.com/office/officeart/2005/8/layout/orgChart1"/>
    <dgm:cxn modelId="{C2EECB5A-AAE1-4F23-8993-523460C3DB8A}" type="presOf" srcId="{275FF6B6-6EB1-4B0D-80EB-6D1E60271EC7}" destId="{3B6DAEE9-9B91-4CFC-93A6-91122341C76C}" srcOrd="0" destOrd="0" presId="urn:microsoft.com/office/officeart/2005/8/layout/orgChart1"/>
    <dgm:cxn modelId="{77BAA96A-544A-417F-A066-CAD69B61135A}" type="presOf" srcId="{2923F3CE-D872-44D7-88FA-44DA76822352}" destId="{289DEF99-983B-4E3F-A749-2B616534BCEC}" srcOrd="0" destOrd="0" presId="urn:microsoft.com/office/officeart/2005/8/layout/orgChart1"/>
    <dgm:cxn modelId="{EF4EA59E-8DC3-4EB0-931A-38A004CAA605}" type="presOf" srcId="{2923F3CE-D872-44D7-88FA-44DA76822352}" destId="{C27EBC44-1845-40E2-B676-74AE746F01CF}" srcOrd="1" destOrd="0" presId="urn:microsoft.com/office/officeart/2005/8/layout/orgChart1"/>
    <dgm:cxn modelId="{24D9A158-2D73-43A3-B32C-135BDA0FF3AE}" type="presParOf" srcId="{68BBCED8-8E6B-48D2-B4BE-3D9EA2B5E8FF}" destId="{01F0B2DD-5D18-463A-8982-1057CFA6EB3B}" srcOrd="0" destOrd="0" presId="urn:microsoft.com/office/officeart/2005/8/layout/orgChart1"/>
    <dgm:cxn modelId="{0930A982-3C85-44F5-A451-F0264E9AD69B}" type="presParOf" srcId="{01F0B2DD-5D18-463A-8982-1057CFA6EB3B}" destId="{6B341B4A-05EA-4956-A60D-B1C2799BCC94}" srcOrd="0" destOrd="0" presId="urn:microsoft.com/office/officeart/2005/8/layout/orgChart1"/>
    <dgm:cxn modelId="{5682FB9D-1F0D-432A-9B64-19A1124144D9}" type="presParOf" srcId="{6B341B4A-05EA-4956-A60D-B1C2799BCC94}" destId="{3B6DAEE9-9B91-4CFC-93A6-91122341C76C}" srcOrd="0" destOrd="0" presId="urn:microsoft.com/office/officeart/2005/8/layout/orgChart1"/>
    <dgm:cxn modelId="{27D7E786-7A21-4F8C-A134-2752D8B9C5C4}" type="presParOf" srcId="{6B341B4A-05EA-4956-A60D-B1C2799BCC94}" destId="{FC34CE52-F50B-4937-BEF7-E60145F99D91}" srcOrd="1" destOrd="0" presId="urn:microsoft.com/office/officeart/2005/8/layout/orgChart1"/>
    <dgm:cxn modelId="{364B0744-3B22-4F87-89CC-6C5E17A33696}" type="presParOf" srcId="{01F0B2DD-5D18-463A-8982-1057CFA6EB3B}" destId="{0EBD4BB0-1FD1-4A2C-A0CD-93C103D512EF}" srcOrd="1" destOrd="0" presId="urn:microsoft.com/office/officeart/2005/8/layout/orgChart1"/>
    <dgm:cxn modelId="{9184D0FF-5126-43D8-A0D6-64030CE6F2EA}" type="presParOf" srcId="{0EBD4BB0-1FD1-4A2C-A0CD-93C103D512EF}" destId="{C76CEEA4-F3A7-4056-ABF3-13B67D097142}" srcOrd="0" destOrd="0" presId="urn:microsoft.com/office/officeart/2005/8/layout/orgChart1"/>
    <dgm:cxn modelId="{55746CDD-E610-4975-893C-EB51FC1C7BB4}" type="presParOf" srcId="{0EBD4BB0-1FD1-4A2C-A0CD-93C103D512EF}" destId="{CD82C6E0-86EA-42CB-8A5D-1D8713499D46}" srcOrd="1" destOrd="0" presId="urn:microsoft.com/office/officeart/2005/8/layout/orgChart1"/>
    <dgm:cxn modelId="{0254B09F-40F4-43EF-8FAE-5591DD8E80DC}" type="presParOf" srcId="{CD82C6E0-86EA-42CB-8A5D-1D8713499D46}" destId="{28FADF61-E698-4332-B660-E0971507C7E0}" srcOrd="0" destOrd="0" presId="urn:microsoft.com/office/officeart/2005/8/layout/orgChart1"/>
    <dgm:cxn modelId="{65B44B7C-E3C2-4617-8B30-2AF46D3B1F57}" type="presParOf" srcId="{28FADF61-E698-4332-B660-E0971507C7E0}" destId="{289DEF99-983B-4E3F-A749-2B616534BCEC}" srcOrd="0" destOrd="0" presId="urn:microsoft.com/office/officeart/2005/8/layout/orgChart1"/>
    <dgm:cxn modelId="{AF52CD63-FD8D-4478-BB9B-AE3DC2070AE2}" type="presParOf" srcId="{28FADF61-E698-4332-B660-E0971507C7E0}" destId="{C27EBC44-1845-40E2-B676-74AE746F01CF}" srcOrd="1" destOrd="0" presId="urn:microsoft.com/office/officeart/2005/8/layout/orgChart1"/>
    <dgm:cxn modelId="{2AE73231-3A8C-4778-9971-485DA2591937}" type="presParOf" srcId="{CD82C6E0-86EA-42CB-8A5D-1D8713499D46}" destId="{30FA9B4D-D7E2-44BB-B726-4312D55AA133}" srcOrd="1" destOrd="0" presId="urn:microsoft.com/office/officeart/2005/8/layout/orgChart1"/>
    <dgm:cxn modelId="{0EE71310-CC4E-421B-91EF-59B242CDC755}" type="presParOf" srcId="{CD82C6E0-86EA-42CB-8A5D-1D8713499D46}" destId="{0493A22E-C614-4611-B515-A386A37EC4CB}" srcOrd="2" destOrd="0" presId="urn:microsoft.com/office/officeart/2005/8/layout/orgChart1"/>
    <dgm:cxn modelId="{DF904568-72EE-4691-89BD-FB06C621EFB4}" type="presParOf" srcId="{01F0B2DD-5D18-463A-8982-1057CFA6EB3B}" destId="{1B301595-A1C9-47D2-AB1B-F121E38353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6FBB-0E4B-4BBC-A35E-8DD349F5953F}">
      <dsp:nvSpPr>
        <dsp:cNvPr id="0" name=""/>
        <dsp:cNvSpPr/>
      </dsp:nvSpPr>
      <dsp:spPr>
        <a:xfrm>
          <a:off x="0" y="0"/>
          <a:ext cx="7892248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kern="1200">
              <a:solidFill>
                <a:schemeClr val="bg1"/>
              </a:solidFill>
              <a:effectLst/>
            </a:rPr>
            <a:t>1. </a:t>
          </a:r>
          <a:r>
            <a:rPr lang="en-US" sz="1200" b="1" i="0" kern="1200">
              <a:solidFill>
                <a:schemeClr val="bg1"/>
              </a:solidFill>
              <a:effectLst/>
            </a:rPr>
            <a:t>Stages of the process of perceiving others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Question</a:t>
          </a:r>
          <a:r>
            <a:rPr lang="pl-PL" sz="1200" b="1" i="0" kern="1200">
              <a:solidFill>
                <a:schemeClr val="bg1"/>
              </a:solidFill>
              <a:effectLst/>
            </a:rPr>
            <a:t>: </a:t>
          </a:r>
          <a:r>
            <a:rPr lang="en-US" sz="1200" b="1" i="0" kern="1200">
              <a:solidFill>
                <a:schemeClr val="bg1"/>
              </a:solidFill>
              <a:effectLst/>
              <a:latin typeface="+mn-lt"/>
            </a:rPr>
            <a:t>Was the process of perception of others effective during the intervention? </a:t>
          </a:r>
          <a:endParaRPr lang="pl-PL" sz="1200" b="1" i="0" kern="1200">
            <a:solidFill>
              <a:schemeClr val="bg1"/>
            </a:solidFill>
            <a:effectLst/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Activity: Analyzing the stages of perceiving others. </a:t>
          </a:r>
          <a:endParaRPr lang="pl-PL" sz="1200" b="1" kern="1200">
            <a:solidFill>
              <a:schemeClr val="bg1"/>
            </a:solidFill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9629" y="0"/>
        <a:ext cx="6222618" cy="911803"/>
      </dsp:txXfrm>
    </dsp:sp>
    <dsp:sp modelId="{527D9A3F-96B5-4F54-BC61-71267435D1A9}">
      <dsp:nvSpPr>
        <dsp:cNvPr id="0" name=""/>
        <dsp:cNvSpPr/>
      </dsp:nvSpPr>
      <dsp:spPr>
        <a:xfrm>
          <a:off x="91180" y="91180"/>
          <a:ext cx="1578449" cy="7294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09464-7A7A-4962-B53D-BBD36D4ACB69}">
      <dsp:nvSpPr>
        <dsp:cNvPr id="0" name=""/>
        <dsp:cNvSpPr/>
      </dsp:nvSpPr>
      <dsp:spPr>
        <a:xfrm>
          <a:off x="0" y="940844"/>
          <a:ext cx="7892248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>
              <a:solidFill>
                <a:schemeClr val="bg1"/>
              </a:solidFill>
            </a:rPr>
            <a:t>2</a:t>
          </a:r>
          <a:r>
            <a:rPr lang="en-US" sz="1200" b="1" kern="1200">
              <a:solidFill>
                <a:schemeClr val="bg1"/>
              </a:solidFill>
            </a:rPr>
            <a:t>.</a:t>
          </a:r>
          <a:r>
            <a:rPr lang="en-US" sz="1200" b="1" i="0" kern="1200">
              <a:solidFill>
                <a:schemeClr val="bg1"/>
              </a:solidFill>
              <a:effectLst/>
            </a:rPr>
            <a:t> Factors influencing the perception of others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 Question: Do you know what factors influence the perception of others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 Activity: Recognize your inclinations and limitations. </a:t>
          </a:r>
          <a:r>
            <a:rPr lang="en-US" sz="1200" b="1" kern="1200">
              <a:solidFill>
                <a:schemeClr val="bg1"/>
              </a:solidFill>
            </a:rPr>
            <a:t> </a:t>
          </a:r>
          <a:endParaRPr lang="pl-PL" sz="1200" kern="1200">
            <a:solidFill>
              <a:schemeClr val="bg1"/>
            </a:solidFill>
          </a:endParaRPr>
        </a:p>
      </dsp:txBody>
      <dsp:txXfrm>
        <a:off x="1669629" y="940844"/>
        <a:ext cx="6222618" cy="911803"/>
      </dsp:txXfrm>
    </dsp:sp>
    <dsp:sp modelId="{306990FF-CB35-4C39-BB0E-D4E65FE47B77}">
      <dsp:nvSpPr>
        <dsp:cNvPr id="0" name=""/>
        <dsp:cNvSpPr/>
      </dsp:nvSpPr>
      <dsp:spPr>
        <a:xfrm>
          <a:off x="96689" y="1050652"/>
          <a:ext cx="1578449" cy="7294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 t="-72000" b="-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B5D1F-A86C-4C8A-84DB-095F4CE12747}">
      <dsp:nvSpPr>
        <dsp:cNvPr id="0" name=""/>
        <dsp:cNvSpPr/>
      </dsp:nvSpPr>
      <dsp:spPr>
        <a:xfrm>
          <a:off x="0" y="2005967"/>
          <a:ext cx="7892248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3</a:t>
          </a:r>
          <a:r>
            <a:rPr lang="pl-PL" sz="1200" b="1" kern="1200">
              <a:solidFill>
                <a:schemeClr val="bg1"/>
              </a:solidFill>
            </a:rPr>
            <a:t>. </a:t>
          </a:r>
          <a:r>
            <a:rPr lang="en-US" sz="1200" b="1" i="0" kern="1200">
              <a:solidFill>
                <a:schemeClr val="bg1"/>
              </a:solidFill>
              <a:effectLst/>
            </a:rPr>
            <a:t>Focusing your own body.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Question: Can you recognize and interpret body cues related to the perception of others?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Activity: </a:t>
          </a:r>
          <a:r>
            <a:rPr lang="pl-PL" sz="1200" b="1" i="0" kern="1200" err="1">
              <a:solidFill>
                <a:schemeClr val="bg1"/>
              </a:solidFill>
              <a:effectLst/>
            </a:rPr>
            <a:t>Relax and m</a:t>
          </a:r>
          <a:r>
            <a:rPr lang="en-US" sz="1200" b="1" i="0" kern="1200" err="1">
              <a:solidFill>
                <a:schemeClr val="bg1"/>
              </a:solidFill>
              <a:effectLst/>
            </a:rPr>
            <a:t>indfulness training. </a:t>
          </a:r>
          <a:endParaRPr lang="pl-PL" sz="1200" kern="1200">
            <a:solidFill>
              <a:schemeClr val="bg1"/>
            </a:solidFill>
          </a:endParaRPr>
        </a:p>
      </dsp:txBody>
      <dsp:txXfrm>
        <a:off x="1669629" y="2005967"/>
        <a:ext cx="6222618" cy="911803"/>
      </dsp:txXfrm>
    </dsp:sp>
    <dsp:sp modelId="{1D671369-371A-47CA-A049-62301F2AC0E3}">
      <dsp:nvSpPr>
        <dsp:cNvPr id="0" name=""/>
        <dsp:cNvSpPr/>
      </dsp:nvSpPr>
      <dsp:spPr>
        <a:xfrm>
          <a:off x="91180" y="2097148"/>
          <a:ext cx="1578449" cy="7294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0C9D-963A-47D8-A32A-31A5C26CB9F5}">
      <dsp:nvSpPr>
        <dsp:cNvPr id="0" name=""/>
        <dsp:cNvSpPr/>
      </dsp:nvSpPr>
      <dsp:spPr>
        <a:xfrm>
          <a:off x="0" y="3008951"/>
          <a:ext cx="7892248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4.</a:t>
          </a:r>
          <a:r>
            <a:rPr lang="en-US" sz="1200" b="1" i="0" kern="1200">
              <a:solidFill>
                <a:srgbClr val="000000"/>
              </a:solidFill>
              <a:effectLst/>
            </a:rPr>
            <a:t> </a:t>
          </a:r>
          <a:r>
            <a:rPr lang="en-US" sz="1200" b="1" i="0" kern="1200">
              <a:solidFill>
                <a:schemeClr val="bg1"/>
              </a:solidFill>
              <a:effectLst/>
            </a:rPr>
            <a:t>Perception errors.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 Question: Can you recognize mistakes in the perception of others?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 Activity: Analysis of own material. </a:t>
          </a:r>
          <a:r>
            <a:rPr lang="pl-PL" sz="1200" b="1" kern="1200">
              <a:solidFill>
                <a:schemeClr val="bg1"/>
              </a:solidFill>
            </a:rPr>
            <a:t>  </a:t>
          </a:r>
          <a:endParaRPr lang="pl-PL" sz="1200" kern="1200">
            <a:solidFill>
              <a:schemeClr val="bg1"/>
            </a:solidFill>
          </a:endParaRPr>
        </a:p>
      </dsp:txBody>
      <dsp:txXfrm>
        <a:off x="1669629" y="3008951"/>
        <a:ext cx="6222618" cy="911803"/>
      </dsp:txXfrm>
    </dsp:sp>
    <dsp:sp modelId="{EBDA9189-F4CD-466E-8FB2-01EA87D2A250}">
      <dsp:nvSpPr>
        <dsp:cNvPr id="0" name=""/>
        <dsp:cNvSpPr/>
      </dsp:nvSpPr>
      <dsp:spPr>
        <a:xfrm>
          <a:off x="91180" y="3100131"/>
          <a:ext cx="1578449" cy="7294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32C7B-014C-41A1-B939-C0C636CCABDA}">
      <dsp:nvSpPr>
        <dsp:cNvPr id="0" name=""/>
        <dsp:cNvSpPr/>
      </dsp:nvSpPr>
      <dsp:spPr>
        <a:xfrm>
          <a:off x="0" y="4011935"/>
          <a:ext cx="7892248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5.  </a:t>
          </a:r>
          <a:r>
            <a:rPr lang="en-US" sz="1200" b="1" i="0" kern="1200">
              <a:solidFill>
                <a:schemeClr val="bg1"/>
              </a:solidFill>
              <a:effectLst/>
            </a:rPr>
            <a:t>Listening, following, narration.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Question: Can you listen to others, follow them and build a common narrative? </a:t>
          </a:r>
          <a:endParaRPr lang="pl-PL" sz="1200" b="1" i="0" kern="1200">
            <a:solidFill>
              <a:schemeClr val="bg1"/>
            </a:solidFill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solidFill>
                <a:schemeClr val="bg1"/>
              </a:solidFill>
              <a:effectLst/>
            </a:rPr>
            <a:t>Activity: Creating a shared narrative with the client. </a:t>
          </a:r>
          <a:r>
            <a:rPr lang="pl-PL" sz="1200" b="1" kern="1200">
              <a:solidFill>
                <a:schemeClr val="bg1"/>
              </a:solidFill>
            </a:rPr>
            <a:t> </a:t>
          </a:r>
          <a:endParaRPr lang="pl-PL" sz="1200" kern="1200">
            <a:solidFill>
              <a:schemeClr val="bg1"/>
            </a:solidFill>
          </a:endParaRPr>
        </a:p>
      </dsp:txBody>
      <dsp:txXfrm>
        <a:off x="1669629" y="4011935"/>
        <a:ext cx="6222618" cy="911803"/>
      </dsp:txXfrm>
    </dsp:sp>
    <dsp:sp modelId="{BEF47A06-2DC6-4024-952C-CEB2861ED565}">
      <dsp:nvSpPr>
        <dsp:cNvPr id="0" name=""/>
        <dsp:cNvSpPr/>
      </dsp:nvSpPr>
      <dsp:spPr>
        <a:xfrm>
          <a:off x="91180" y="4103115"/>
          <a:ext cx="1578449" cy="7294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CEEA4-F3A7-4056-ABF3-13B67D097142}">
      <dsp:nvSpPr>
        <dsp:cNvPr id="0" name=""/>
        <dsp:cNvSpPr/>
      </dsp:nvSpPr>
      <dsp:spPr>
        <a:xfrm>
          <a:off x="2076413" y="1302708"/>
          <a:ext cx="91440" cy="546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7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DAEE9-9B91-4CFC-93A6-91122341C76C}">
      <dsp:nvSpPr>
        <dsp:cNvPr id="0" name=""/>
        <dsp:cNvSpPr/>
      </dsp:nvSpPr>
      <dsp:spPr>
        <a:xfrm>
          <a:off x="820409" y="984"/>
          <a:ext cx="2603446" cy="1301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err="1"/>
            <a:t>Thanks</a:t>
          </a:r>
          <a:endParaRPr lang="pl-PL" sz="3200" kern="1200"/>
        </a:p>
      </dsp:txBody>
      <dsp:txXfrm>
        <a:off x="883954" y="64529"/>
        <a:ext cx="2476356" cy="1174633"/>
      </dsp:txXfrm>
    </dsp:sp>
    <dsp:sp modelId="{289DEF99-983B-4E3F-A749-2B616534BCEC}">
      <dsp:nvSpPr>
        <dsp:cNvPr id="0" name=""/>
        <dsp:cNvSpPr/>
      </dsp:nvSpPr>
      <dsp:spPr>
        <a:xfrm>
          <a:off x="820409" y="1849431"/>
          <a:ext cx="2603446" cy="13017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err="1"/>
            <a:t>Keep going 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err="1"/>
            <a:t>another Unit</a:t>
          </a:r>
        </a:p>
      </dsp:txBody>
      <dsp:txXfrm>
        <a:off x="883954" y="1912976"/>
        <a:ext cx="2476356" cy="1174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2F5-8006-4B2C-9818-F67C68D382D9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AE-AEAD-FD4E-8E5B-1E76C7B98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57012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655E-6469-4C96-A77C-AC265E346BDE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6C0A-A6F7-4AEF-8F8E-F505E57C9B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274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655E-6469-4C96-A77C-AC265E346BDE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6C0A-A6F7-4AEF-8F8E-F505E57C9B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373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655E-6469-4C96-A77C-AC265E346BDE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6C0A-A6F7-4AEF-8F8E-F505E57C9B5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A96800C-50AF-48F4-AD4C-64DC688A6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1" y="-15345"/>
            <a:ext cx="9143999" cy="6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655E-6469-4C96-A77C-AC265E346BDE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6C0A-A6F7-4AEF-8F8E-F505E57C9B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2FD0044-948F-43F0-AE2D-1A7555F84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266987" y="-1007832"/>
            <a:ext cx="2616197" cy="570883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LeftDown">
              <a:rot lat="1200000" lon="600000" rev="0"/>
            </a:camera>
            <a:lightRig rig="threePt" dir="t"/>
          </a:scene3d>
          <a:sp3d>
            <a:bevelT/>
          </a:sp3d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FEB82CC-38A6-49DA-88B8-F21E4CED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189" y="6285925"/>
            <a:ext cx="3050922" cy="51441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80E451-16F6-4996-81FD-62685357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2" y="56360"/>
            <a:ext cx="1766111" cy="8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3FE9A23-6972-AA17-7AAE-10D5AAA92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42973" y="5154295"/>
            <a:ext cx="3644758" cy="513749"/>
          </a:xfrm>
        </p:spPr>
        <p:txBody>
          <a:bodyPr>
            <a:normAutofit/>
          </a:bodyPr>
          <a:lstStyle/>
          <a:p>
            <a:r>
              <a:rPr lang="pl-PL" sz="1200" err="1"/>
              <a:t>Developed by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EBB01D9-E3D2-0E53-304F-0674061FA46A}"/>
              </a:ext>
            </a:extLst>
          </p:cNvPr>
          <p:cNvSpPr txBox="1"/>
          <p:nvPr/>
        </p:nvSpPr>
        <p:spPr>
          <a:xfrm>
            <a:off x="2653377" y="3259634"/>
            <a:ext cx="4626375" cy="93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l-PL" sz="1600" b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Toolkit 1</a:t>
            </a:r>
          </a:p>
          <a:p>
            <a:pPr>
              <a:lnSpc>
                <a:spcPct val="100000"/>
              </a:lnSpc>
              <a:defRPr/>
            </a:pPr>
            <a:r>
              <a:rPr lang="pl-PL" sz="1600" b="1" err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Lerning Unit 9</a:t>
            </a:r>
            <a:br>
              <a:rPr lang="pl-PL" sz="1600" b="1" err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600" b="1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4" name="Obraz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EBE1286-257D-37BE-6E8F-1A8D0E065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3825" y="5475294"/>
            <a:ext cx="731161" cy="5503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5A0B75D-3EA3-39C4-8E83-D754B0476EA8}"/>
              </a:ext>
            </a:extLst>
          </p:cNvPr>
          <p:cNvSpPr txBox="1"/>
          <p:nvPr/>
        </p:nvSpPr>
        <p:spPr>
          <a:xfrm>
            <a:off x="1344986" y="3888165"/>
            <a:ext cx="7346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Awareness about others: stay alert to information and develop</a:t>
            </a:r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24D2379-6739-4891-0F30-8805B8E2E213}"/>
              </a:ext>
            </a:extLst>
          </p:cNvPr>
          <p:cNvSpPr txBox="1"/>
          <p:nvPr/>
        </p:nvSpPr>
        <p:spPr>
          <a:xfrm>
            <a:off x="1771" y="6215747"/>
            <a:ext cx="217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/>
              <a:t>Jan Kochanowski University (PL)</a:t>
            </a:r>
          </a:p>
          <a:p>
            <a:endParaRPr lang="en-GB" sz="12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59910E2-4BD6-AD59-5AA8-CA7EAF0CFD38}"/>
              </a:ext>
            </a:extLst>
          </p:cNvPr>
          <p:cNvSpPr txBox="1"/>
          <p:nvPr/>
        </p:nvSpPr>
        <p:spPr>
          <a:xfrm>
            <a:off x="4138795" y="4426317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Post-Intervention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548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8FB2687-1FB9-499C-8457-39439812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36CFF80-8E62-4506-86A7-7243B97B2924}"/>
              </a:ext>
            </a:extLst>
          </p:cNvPr>
          <p:cNvSpPr txBox="1"/>
          <p:nvPr/>
        </p:nvSpPr>
        <p:spPr>
          <a:xfrm>
            <a:off x="2048302" y="241022"/>
            <a:ext cx="5623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pl-PL" sz="2000" b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LERNING UNIT 9</a:t>
            </a:r>
            <a:br>
              <a:rPr lang="pl-PL" sz="2000" b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Awareness about others: stay alert to information and develop</a:t>
            </a:r>
            <a:endParaRPr lang="pl-PL" sz="2000" b="1">
              <a:effectLst/>
              <a:latin typeface="Calibri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3E2F1BC-E0A8-F0C7-E8CA-0DE0200171A1}"/>
              </a:ext>
            </a:extLst>
          </p:cNvPr>
          <p:cNvSpPr txBox="1"/>
          <p:nvPr/>
        </p:nvSpPr>
        <p:spPr>
          <a:xfrm>
            <a:off x="201825" y="6388964"/>
            <a:ext cx="116204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latin typeface="Calibri" panose="020F0502020204030204" pitchFamily="34" charset="0"/>
                <a:cs typeface="Calibri" panose="020F0502020204030204" pitchFamily="34" charset="0"/>
              </a:rPr>
              <a:t>DOTS: KrisG</a:t>
            </a:r>
            <a:endParaRPr lang="en-US" sz="1400"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AADCCB1-2C7E-3BA4-ABF5-ECBAA5EBD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738036"/>
              </p:ext>
            </p:extLst>
          </p:nvPr>
        </p:nvGraphicFramePr>
        <p:xfrm>
          <a:off x="782849" y="1461857"/>
          <a:ext cx="7892248" cy="492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5158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C33273F-2DDA-6C33-3020-BC62E3082B7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7824" r="16820" b="8185"/>
          <a:stretch>
            <a:fillRect/>
          </a:stretch>
        </p:blipFill>
        <p:spPr bwMode="auto">
          <a:xfrm rot="5400000">
            <a:off x="2410030" y="680903"/>
            <a:ext cx="4034247" cy="584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3A895F-CFE2-458A-BEC5-71A2B188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FCB2D50-6B33-4C86-B7DB-2737DB6CCBFD}"/>
              </a:ext>
            </a:extLst>
          </p:cNvPr>
          <p:cNvGrpSpPr/>
          <p:nvPr/>
        </p:nvGrpSpPr>
        <p:grpSpPr>
          <a:xfrm>
            <a:off x="3176627" y="1719392"/>
            <a:ext cx="2790746" cy="3202804"/>
            <a:chOff x="904" y="-49600"/>
            <a:chExt cx="2791214" cy="3202973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D792C5-F79F-40D8-A81D-0D8BC37A10C0}"/>
                </a:ext>
              </a:extLst>
            </p:cNvPr>
            <p:cNvSpPr/>
            <p:nvPr/>
          </p:nvSpPr>
          <p:spPr>
            <a:xfrm>
              <a:off x="2201973" y="1853543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F22B46-2CF2-47F3-AFEF-E7E6CA8284A5}"/>
                </a:ext>
              </a:extLst>
            </p:cNvPr>
            <p:cNvSpPr/>
            <p:nvPr/>
          </p:nvSpPr>
          <p:spPr>
            <a:xfrm>
              <a:off x="1448656" y="879230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F69DF6-3B11-4737-8CA8-DCEC8DD756DD}"/>
                </a:ext>
              </a:extLst>
            </p:cNvPr>
            <p:cNvSpPr/>
            <p:nvPr/>
          </p:nvSpPr>
          <p:spPr>
            <a:xfrm>
              <a:off x="497618" y="1857119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080EE2-2F33-498B-9C82-A3E756A9A822}"/>
                </a:ext>
              </a:extLst>
            </p:cNvPr>
            <p:cNvSpPr/>
            <p:nvPr/>
          </p:nvSpPr>
          <p:spPr>
            <a:xfrm>
              <a:off x="543338" y="879230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E522F0-D6CA-4CD7-9DE6-94E002CD1161}"/>
                </a:ext>
              </a:extLst>
            </p:cNvPr>
            <p:cNvSpPr/>
            <p:nvPr/>
          </p:nvSpPr>
          <p:spPr>
            <a:xfrm>
              <a:off x="100327" y="-49600"/>
              <a:ext cx="2546922" cy="98441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Was the process of perception of others effective during the intervention?</a:t>
              </a:r>
            </a:p>
            <a:p>
              <a:endParaRPr lang="pl-PL"/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29A445A-2D40-4EFC-8533-7D432876E33C}"/>
                </a:ext>
              </a:extLst>
            </p:cNvPr>
            <p:cNvSpPr/>
            <p:nvPr/>
          </p:nvSpPr>
          <p:spPr>
            <a:xfrm>
              <a:off x="100327" y="1237331"/>
              <a:ext cx="886021" cy="619788"/>
            </a:xfrm>
            <a:prstGeom prst="flowChartAlternateProcess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  <p:sp>
          <p:nvSpPr>
            <p:cNvPr id="15" name="Google Shape;134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CD6411-9457-4F59-A840-FDADAA2C15B6}"/>
                </a:ext>
              </a:extLst>
            </p:cNvPr>
            <p:cNvSpPr txBox="1"/>
            <p:nvPr/>
          </p:nvSpPr>
          <p:spPr>
            <a:xfrm>
              <a:off x="151273" y="1282517"/>
              <a:ext cx="825511" cy="55927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pl-PL" sz="110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3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D99340-A760-4B50-AA02-3D122BB54119}"/>
                </a:ext>
              </a:extLst>
            </p:cNvPr>
            <p:cNvSpPr/>
            <p:nvPr/>
          </p:nvSpPr>
          <p:spPr>
            <a:xfrm>
              <a:off x="904" y="2221441"/>
              <a:ext cx="1077361" cy="931932"/>
            </a:xfrm>
            <a:prstGeom prst="flowChartAlternateProcess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pl-PL" sz="1400" err="1"/>
                <a:t>Click here Activity 1</a:t>
              </a:r>
            </a:p>
          </p:txBody>
        </p:sp>
        <p:sp>
          <p:nvSpPr>
            <p:cNvPr id="22" name="Google Shape;141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308712-C2AA-4770-A0EB-3183B29EDE23}"/>
                </a:ext>
              </a:extLst>
            </p:cNvPr>
            <p:cNvSpPr/>
            <p:nvPr/>
          </p:nvSpPr>
          <p:spPr>
            <a:xfrm>
              <a:off x="1863600" y="1250763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600" err="1"/>
                <a:t>Yes</a:t>
              </a:r>
              <a:endParaRPr lang="pl-PL" sz="1600"/>
            </a:p>
          </p:txBody>
        </p:sp>
        <p:sp>
          <p:nvSpPr>
            <p:cNvPr id="26" name="Google Shape;14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A86412C-FE13-4145-A61B-951AB2CD1B64}"/>
                </a:ext>
              </a:extLst>
            </p:cNvPr>
            <p:cNvSpPr/>
            <p:nvPr/>
          </p:nvSpPr>
          <p:spPr>
            <a:xfrm>
              <a:off x="1703589" y="2215274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</p:grpSp>
      <p:sp>
        <p:nvSpPr>
          <p:cNvPr id="34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1D6C526-07A8-4FD0-8660-1E6FAFCDF9B3}"/>
              </a:ext>
            </a:extLst>
          </p:cNvPr>
          <p:cNvSpPr/>
          <p:nvPr/>
        </p:nvSpPr>
        <p:spPr>
          <a:xfrm>
            <a:off x="2218462" y="4813061"/>
            <a:ext cx="1736984" cy="372333"/>
          </a:xfrm>
          <a:prstGeom prst="roundRect">
            <a:avLst>
              <a:gd name="adj" fmla="val 1170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List of process steps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DCC90B3-CAAF-4497-AB8E-7C5DEED19193}"/>
              </a:ext>
            </a:extLst>
          </p:cNvPr>
          <p:cNvSpPr/>
          <p:nvPr/>
        </p:nvSpPr>
        <p:spPr>
          <a:xfrm>
            <a:off x="5444305" y="4783790"/>
            <a:ext cx="1046135" cy="3970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Quiz 1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9970294-0A40-4760-ADE3-C56334FD475F}"/>
              </a:ext>
            </a:extLst>
          </p:cNvPr>
          <p:cNvSpPr txBox="1"/>
          <p:nvPr/>
        </p:nvSpPr>
        <p:spPr>
          <a:xfrm>
            <a:off x="4890195" y="4162629"/>
            <a:ext cx="1005336" cy="480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600"/>
              <a:buFont typeface="Calibri" panose="020F0502020204030204"/>
              <a:buNone/>
            </a:pPr>
            <a:r>
              <a:rPr lang="cs-CZ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KEEP GOING...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0B288F-4D1A-4780-9F48-A8E3F44C8C69}"/>
              </a:ext>
            </a:extLst>
          </p:cNvPr>
          <p:cNvSpPr txBox="1"/>
          <p:nvPr/>
        </p:nvSpPr>
        <p:spPr>
          <a:xfrm>
            <a:off x="1880660" y="444399"/>
            <a:ext cx="6890478" cy="591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 Stages of the process of perceiving others</a:t>
            </a:r>
            <a:endParaRPr lang="pl-PL" sz="240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6EF295B-B854-F93E-25BC-BE15A5DA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92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67F0277-9B47-E676-7E84-92B978FD2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10" y="1184438"/>
            <a:ext cx="4880022" cy="551040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29718"/>
            <a:ext cx="2057400" cy="365125"/>
          </a:xfrm>
        </p:spPr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3A895F-CFE2-458A-BEC5-71A2B188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FCB2D50-6B33-4C86-B7DB-2737DB6CCBFD}"/>
              </a:ext>
            </a:extLst>
          </p:cNvPr>
          <p:cNvGrpSpPr/>
          <p:nvPr/>
        </p:nvGrpSpPr>
        <p:grpSpPr>
          <a:xfrm>
            <a:off x="3578343" y="1712729"/>
            <a:ext cx="2645392" cy="3672405"/>
            <a:chOff x="100327" y="-277668"/>
            <a:chExt cx="2645835" cy="3385246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D792C5-F79F-40D8-A81D-0D8BC37A10C0}"/>
                </a:ext>
              </a:extLst>
            </p:cNvPr>
            <p:cNvSpPr/>
            <p:nvPr/>
          </p:nvSpPr>
          <p:spPr>
            <a:xfrm>
              <a:off x="2201973" y="1853543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F22B46-2CF2-47F3-AFEF-E7E6CA8284A5}"/>
                </a:ext>
              </a:extLst>
            </p:cNvPr>
            <p:cNvSpPr/>
            <p:nvPr/>
          </p:nvSpPr>
          <p:spPr>
            <a:xfrm>
              <a:off x="1448656" y="879230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F69DF6-3B11-4737-8CA8-DCEC8DD756DD}"/>
                </a:ext>
              </a:extLst>
            </p:cNvPr>
            <p:cNvSpPr/>
            <p:nvPr/>
          </p:nvSpPr>
          <p:spPr>
            <a:xfrm>
              <a:off x="497618" y="1857119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080EE2-2F33-498B-9C82-A3E756A9A822}"/>
                </a:ext>
              </a:extLst>
            </p:cNvPr>
            <p:cNvSpPr/>
            <p:nvPr/>
          </p:nvSpPr>
          <p:spPr>
            <a:xfrm>
              <a:off x="543338" y="879230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E522F0-D6CA-4CD7-9DE6-94E002CD1161}"/>
                </a:ext>
              </a:extLst>
            </p:cNvPr>
            <p:cNvSpPr/>
            <p:nvPr/>
          </p:nvSpPr>
          <p:spPr>
            <a:xfrm>
              <a:off x="100327" y="-277668"/>
              <a:ext cx="2546922" cy="115689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Can you name the factors that influenced the perception of others during the last intervention?</a:t>
              </a:r>
            </a:p>
            <a:p>
              <a:endParaRPr lang="pl-PL"/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29A445A-2D40-4EFC-8533-7D432876E33C}"/>
                </a:ext>
              </a:extLst>
            </p:cNvPr>
            <p:cNvSpPr/>
            <p:nvPr/>
          </p:nvSpPr>
          <p:spPr>
            <a:xfrm>
              <a:off x="100327" y="1237331"/>
              <a:ext cx="886021" cy="619788"/>
            </a:xfrm>
            <a:prstGeom prst="flowChartAlternateProcess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  <p:sp>
          <p:nvSpPr>
            <p:cNvPr id="15" name="Google Shape;134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CD6411-9457-4F59-A840-FDADAA2C15B6}"/>
                </a:ext>
              </a:extLst>
            </p:cNvPr>
            <p:cNvSpPr txBox="1"/>
            <p:nvPr/>
          </p:nvSpPr>
          <p:spPr>
            <a:xfrm>
              <a:off x="226404" y="1264010"/>
              <a:ext cx="683804" cy="5895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pl-PL" sz="110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41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308712-C2AA-4770-A0EB-3183B29EDE23}"/>
                </a:ext>
              </a:extLst>
            </p:cNvPr>
            <p:cNvSpPr/>
            <p:nvPr/>
          </p:nvSpPr>
          <p:spPr>
            <a:xfrm>
              <a:off x="1817879" y="1233754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600" err="1"/>
                <a:t>Yes</a:t>
              </a:r>
              <a:endParaRPr lang="pl-PL" sz="1600"/>
            </a:p>
          </p:txBody>
        </p:sp>
        <p:sp>
          <p:nvSpPr>
            <p:cNvPr id="27" name="Google Shape;14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E068A70-7327-472A-AB8F-7ABC7A325745}"/>
                </a:ext>
              </a:extLst>
            </p:cNvPr>
            <p:cNvSpPr txBox="1"/>
            <p:nvPr/>
          </p:nvSpPr>
          <p:spPr>
            <a:xfrm>
              <a:off x="1749221" y="2261067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l-PL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sz="110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Google Shape;15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DCC90B3-CAAF-4497-AB8E-7C5DEED19193}"/>
              </a:ext>
            </a:extLst>
          </p:cNvPr>
          <p:cNvSpPr/>
          <p:nvPr/>
        </p:nvSpPr>
        <p:spPr>
          <a:xfrm>
            <a:off x="5790536" y="5393312"/>
            <a:ext cx="1046135" cy="3723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Quiz 2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10D524F-125D-4858-AD01-F26F5BC049A1}"/>
              </a:ext>
            </a:extLst>
          </p:cNvPr>
          <p:cNvSpPr txBox="1"/>
          <p:nvPr/>
        </p:nvSpPr>
        <p:spPr>
          <a:xfrm>
            <a:off x="1902028" y="649741"/>
            <a:ext cx="7032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>
                <a:solidFill>
                  <a:srgbClr val="000000"/>
                </a:solidFill>
                <a:effectLst/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– F</a:t>
            </a:r>
            <a:r>
              <a:rPr lang="en-US" sz="2400" i="0">
                <a:solidFill>
                  <a:srgbClr val="000000"/>
                </a:solidFill>
                <a:effectLst/>
              </a:rPr>
              <a:t>actors affecting the perception of others</a:t>
            </a:r>
            <a:endParaRPr lang="pl-PL" sz="2400"/>
          </a:p>
        </p:txBody>
      </p:sp>
      <p:sp>
        <p:nvSpPr>
          <p:cNvPr id="3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69E00B5-938E-C674-2B93-1759E999FB62}"/>
              </a:ext>
            </a:extLst>
          </p:cNvPr>
          <p:cNvSpPr/>
          <p:nvPr/>
        </p:nvSpPr>
        <p:spPr>
          <a:xfrm>
            <a:off x="2229185" y="5309407"/>
            <a:ext cx="1736984" cy="372333"/>
          </a:xfrm>
          <a:prstGeom prst="roundRect">
            <a:avLst>
              <a:gd name="adj" fmla="val 1170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 err="1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Factor list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sp>
        <p:nvSpPr>
          <p:cNvPr id="12" name="Google Shape;137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7A72BE0-187E-5720-60CD-5DE362D92E99}"/>
              </a:ext>
            </a:extLst>
          </p:cNvPr>
          <p:cNvSpPr/>
          <p:nvPr/>
        </p:nvSpPr>
        <p:spPr>
          <a:xfrm>
            <a:off x="3436977" y="4403397"/>
            <a:ext cx="1077180" cy="931883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-PL" sz="1400" err="1"/>
              <a:t>Click here Activity 2</a:t>
            </a:r>
          </a:p>
        </p:txBody>
      </p:sp>
      <p:sp>
        <p:nvSpPr>
          <p:cNvPr id="13" name="Google Shape;137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A42BDF0-7C51-2C19-7814-A7E2692441AF}"/>
              </a:ext>
            </a:extLst>
          </p:cNvPr>
          <p:cNvSpPr/>
          <p:nvPr/>
        </p:nvSpPr>
        <p:spPr>
          <a:xfrm>
            <a:off x="5236442" y="4490169"/>
            <a:ext cx="1088347" cy="93188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-PL" sz="1400"/>
              <a:t>KEEP GOING …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C6A7C83-D8A5-46F2-99D2-47DE6C1F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81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A746527-4D75-3B94-3D0A-B11C056D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09" y="903499"/>
            <a:ext cx="5905618" cy="4793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3A895F-CFE2-458A-BEC5-71A2B188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FCB2D50-6B33-4C86-B7DB-2737DB6CCBFD}"/>
              </a:ext>
            </a:extLst>
          </p:cNvPr>
          <p:cNvGrpSpPr/>
          <p:nvPr/>
        </p:nvGrpSpPr>
        <p:grpSpPr>
          <a:xfrm>
            <a:off x="3386273" y="1401122"/>
            <a:ext cx="2576746" cy="2773743"/>
            <a:chOff x="100327" y="-145194"/>
            <a:chExt cx="2577178" cy="2366634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D792C5-F79F-40D8-A81D-0D8BC37A10C0}"/>
                </a:ext>
              </a:extLst>
            </p:cNvPr>
            <p:cNvSpPr/>
            <p:nvPr/>
          </p:nvSpPr>
          <p:spPr>
            <a:xfrm>
              <a:off x="2201973" y="1853543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F22B46-2CF2-47F3-AFEF-E7E6CA8284A5}"/>
                </a:ext>
              </a:extLst>
            </p:cNvPr>
            <p:cNvSpPr/>
            <p:nvPr/>
          </p:nvSpPr>
          <p:spPr>
            <a:xfrm>
              <a:off x="1448656" y="879230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F69DF6-3B11-4737-8CA8-DCEC8DD756DD}"/>
                </a:ext>
              </a:extLst>
            </p:cNvPr>
            <p:cNvSpPr/>
            <p:nvPr/>
          </p:nvSpPr>
          <p:spPr>
            <a:xfrm>
              <a:off x="497618" y="1857119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080EE2-2F33-498B-9C82-A3E756A9A822}"/>
                </a:ext>
              </a:extLst>
            </p:cNvPr>
            <p:cNvSpPr/>
            <p:nvPr/>
          </p:nvSpPr>
          <p:spPr>
            <a:xfrm>
              <a:off x="543338" y="879230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E522F0-D6CA-4CD7-9DE6-94E002CD1161}"/>
                </a:ext>
              </a:extLst>
            </p:cNvPr>
            <p:cNvSpPr/>
            <p:nvPr/>
          </p:nvSpPr>
          <p:spPr>
            <a:xfrm>
              <a:off x="100327" y="-145194"/>
              <a:ext cx="2546922" cy="1024424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Did you recognize and correctly interpret the signals from the body related to the perception of others?</a:t>
              </a:r>
            </a:p>
            <a:p>
              <a:pPr algn="ctr"/>
              <a:endParaRPr lang="pl-PL" sz="1400"/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29A445A-2D40-4EFC-8533-7D432876E33C}"/>
                </a:ext>
              </a:extLst>
            </p:cNvPr>
            <p:cNvSpPr/>
            <p:nvPr/>
          </p:nvSpPr>
          <p:spPr>
            <a:xfrm>
              <a:off x="100327" y="1237331"/>
              <a:ext cx="886021" cy="619788"/>
            </a:xfrm>
            <a:prstGeom prst="flowChartAlternateProcess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  <p:sp>
          <p:nvSpPr>
            <p:cNvPr id="15" name="Google Shape;134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CD6411-9457-4F59-A840-FDADAA2C15B6}"/>
                </a:ext>
              </a:extLst>
            </p:cNvPr>
            <p:cNvSpPr txBox="1"/>
            <p:nvPr/>
          </p:nvSpPr>
          <p:spPr>
            <a:xfrm>
              <a:off x="131877" y="1280560"/>
              <a:ext cx="765071" cy="5209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pl-PL" sz="110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41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308712-C2AA-4770-A0EB-3183B29EDE23}"/>
                </a:ext>
              </a:extLst>
            </p:cNvPr>
            <p:cNvSpPr/>
            <p:nvPr/>
          </p:nvSpPr>
          <p:spPr>
            <a:xfrm>
              <a:off x="1817879" y="1233754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  <p:sp>
          <p:nvSpPr>
            <p:cNvPr id="23" name="Google Shape;142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7F7B110-FA35-4BE4-B9C3-18E7A78C2EF3}"/>
                </a:ext>
              </a:extLst>
            </p:cNvPr>
            <p:cNvSpPr txBox="1"/>
            <p:nvPr/>
          </p:nvSpPr>
          <p:spPr>
            <a:xfrm>
              <a:off x="1880396" y="1280561"/>
              <a:ext cx="766852" cy="5395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lang="pl-PL" sz="110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E2B7587-F214-4979-9B8A-702BDFDFB4D1}"/>
              </a:ext>
            </a:extLst>
          </p:cNvPr>
          <p:cNvSpPr txBox="1"/>
          <p:nvPr/>
        </p:nvSpPr>
        <p:spPr>
          <a:xfrm>
            <a:off x="2718042" y="44951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>
                <a:solidFill>
                  <a:srgbClr val="000000"/>
                </a:solidFill>
                <a:effectLst/>
              </a:rPr>
              <a:t>3– Focusing your own body</a:t>
            </a:r>
            <a:endParaRPr lang="pl-PL" sz="2800"/>
          </a:p>
        </p:txBody>
      </p:sp>
      <p:sp>
        <p:nvSpPr>
          <p:cNvPr id="3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C156987-7844-84CA-DF1E-91D99D78FB69}"/>
              </a:ext>
            </a:extLst>
          </p:cNvPr>
          <p:cNvSpPr/>
          <p:nvPr/>
        </p:nvSpPr>
        <p:spPr>
          <a:xfrm>
            <a:off x="2273642" y="5232383"/>
            <a:ext cx="1544145" cy="372333"/>
          </a:xfrm>
          <a:prstGeom prst="roundRect">
            <a:avLst>
              <a:gd name="adj" fmla="val 1170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Body signals</a:t>
            </a:r>
          </a:p>
        </p:txBody>
      </p:sp>
      <p:sp>
        <p:nvSpPr>
          <p:cNvPr id="12" name="Google Shape;137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4FFDD75-5816-8AEB-5DDE-E83376251432}"/>
              </a:ext>
            </a:extLst>
          </p:cNvPr>
          <p:cNvSpPr/>
          <p:nvPr/>
        </p:nvSpPr>
        <p:spPr>
          <a:xfrm>
            <a:off x="3331719" y="4186608"/>
            <a:ext cx="1005720" cy="1062665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-PL" sz="1400" err="1"/>
              <a:t>Click here Activity 3</a:t>
            </a:r>
          </a:p>
        </p:txBody>
      </p:sp>
      <p:sp>
        <p:nvSpPr>
          <p:cNvPr id="13" name="Google Shape;137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420A516-B0FE-154D-FDAB-657D6B871924}"/>
              </a:ext>
            </a:extLst>
          </p:cNvPr>
          <p:cNvSpPr/>
          <p:nvPr/>
        </p:nvSpPr>
        <p:spPr>
          <a:xfrm>
            <a:off x="5004042" y="4174865"/>
            <a:ext cx="1096256" cy="106266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-PL" sz="1400"/>
              <a:t>KEEP GOING…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B2A5391-B0C7-8AB3-B455-C8B567FC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  <p:sp>
        <p:nvSpPr>
          <p:cNvPr id="17" name="Google Shape;15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FD91C08-F079-9B5B-8ED3-DA7E7DF306AD}"/>
              </a:ext>
            </a:extLst>
          </p:cNvPr>
          <p:cNvSpPr/>
          <p:nvPr/>
        </p:nvSpPr>
        <p:spPr>
          <a:xfrm>
            <a:off x="5474241" y="5232383"/>
            <a:ext cx="1046135" cy="3723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Quiz 3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2180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62322E7-5F99-7D20-325C-02317EC2E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70" y="358695"/>
            <a:ext cx="6067839" cy="604643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3A895F-CFE2-458A-BEC5-71A2B188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FCB2D50-6B33-4C86-B7DB-2737DB6CCBFD}"/>
              </a:ext>
            </a:extLst>
          </p:cNvPr>
          <p:cNvGrpSpPr/>
          <p:nvPr/>
        </p:nvGrpSpPr>
        <p:grpSpPr>
          <a:xfrm>
            <a:off x="3091159" y="1439516"/>
            <a:ext cx="2790746" cy="3695817"/>
            <a:chOff x="904" y="0"/>
            <a:chExt cx="2791214" cy="3153373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D792C5-F79F-40D8-A81D-0D8BC37A10C0}"/>
                </a:ext>
              </a:extLst>
            </p:cNvPr>
            <p:cNvSpPr/>
            <p:nvPr/>
          </p:nvSpPr>
          <p:spPr>
            <a:xfrm>
              <a:off x="2201973" y="1853543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F22B46-2CF2-47F3-AFEF-E7E6CA8284A5}"/>
                </a:ext>
              </a:extLst>
            </p:cNvPr>
            <p:cNvSpPr/>
            <p:nvPr/>
          </p:nvSpPr>
          <p:spPr>
            <a:xfrm>
              <a:off x="1448656" y="879230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F69DF6-3B11-4737-8CA8-DCEC8DD756DD}"/>
                </a:ext>
              </a:extLst>
            </p:cNvPr>
            <p:cNvSpPr/>
            <p:nvPr/>
          </p:nvSpPr>
          <p:spPr>
            <a:xfrm>
              <a:off x="497618" y="1857119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080EE2-2F33-498B-9C82-A3E756A9A822}"/>
                </a:ext>
              </a:extLst>
            </p:cNvPr>
            <p:cNvSpPr/>
            <p:nvPr/>
          </p:nvSpPr>
          <p:spPr>
            <a:xfrm>
              <a:off x="543338" y="879230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E522F0-D6CA-4CD7-9DE6-94E002CD1161}"/>
                </a:ext>
              </a:extLst>
            </p:cNvPr>
            <p:cNvSpPr/>
            <p:nvPr/>
          </p:nvSpPr>
          <p:spPr>
            <a:xfrm>
              <a:off x="100327" y="0"/>
              <a:ext cx="2546922" cy="87923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Can you control your own perception errors?</a:t>
              </a:r>
            </a:p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29A445A-2D40-4EFC-8533-7D432876E33C}"/>
                </a:ext>
              </a:extLst>
            </p:cNvPr>
            <p:cNvSpPr/>
            <p:nvPr/>
          </p:nvSpPr>
          <p:spPr>
            <a:xfrm>
              <a:off x="101983" y="1243554"/>
              <a:ext cx="886021" cy="619788"/>
            </a:xfrm>
            <a:prstGeom prst="flowChartAlternateProcess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400"/>
                <a:t>No</a:t>
              </a:r>
            </a:p>
          </p:txBody>
        </p:sp>
        <p:sp>
          <p:nvSpPr>
            <p:cNvPr id="18" name="Google Shape;13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D99340-A760-4B50-AA02-3D122BB54119}"/>
                </a:ext>
              </a:extLst>
            </p:cNvPr>
            <p:cNvSpPr/>
            <p:nvPr/>
          </p:nvSpPr>
          <p:spPr>
            <a:xfrm>
              <a:off x="904" y="2221441"/>
              <a:ext cx="1077361" cy="931932"/>
            </a:xfrm>
            <a:prstGeom prst="flowChartAlternateProcess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pl-PL" sz="1400" err="1"/>
                <a:t>Click here</a:t>
              </a:r>
              <a:endParaRPr lang="pl-PL" sz="1400"/>
            </a:p>
            <a:p>
              <a:r>
                <a:rPr lang="pl-PL" sz="1400"/>
                <a:t>Activity 4</a:t>
              </a:r>
            </a:p>
          </p:txBody>
        </p:sp>
        <p:sp>
          <p:nvSpPr>
            <p:cNvPr id="22" name="Google Shape;141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308712-C2AA-4770-A0EB-3183B29EDE23}"/>
                </a:ext>
              </a:extLst>
            </p:cNvPr>
            <p:cNvSpPr/>
            <p:nvPr/>
          </p:nvSpPr>
          <p:spPr>
            <a:xfrm>
              <a:off x="1817879" y="1233754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400" err="1"/>
                <a:t>Yes</a:t>
              </a:r>
              <a:endParaRPr lang="pl-PL" sz="1400"/>
            </a:p>
          </p:txBody>
        </p:sp>
        <p:sp>
          <p:nvSpPr>
            <p:cNvPr id="26" name="Google Shape;14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A86412C-FE13-4145-A61B-951AB2CD1B64}"/>
                </a:ext>
              </a:extLst>
            </p:cNvPr>
            <p:cNvSpPr/>
            <p:nvPr/>
          </p:nvSpPr>
          <p:spPr>
            <a:xfrm>
              <a:off x="1703589" y="2215274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pl-PL" sz="1400"/>
                <a:t>KEEP GOING…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95A0D62-6E2F-44A8-8EA0-804E581A1E18}"/>
              </a:ext>
            </a:extLst>
          </p:cNvPr>
          <p:cNvSpPr txBox="1"/>
          <p:nvPr/>
        </p:nvSpPr>
        <p:spPr>
          <a:xfrm>
            <a:off x="2652119" y="43892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i="0">
                <a:solidFill>
                  <a:srgbClr val="000000"/>
                </a:solidFill>
                <a:effectLst/>
              </a:rPr>
              <a:t>4</a:t>
            </a:r>
            <a:r>
              <a:rPr lang="pl-PL" sz="2800">
                <a:solidFill>
                  <a:srgbClr val="000000"/>
                </a:solidFill>
              </a:rPr>
              <a:t>– E</a:t>
            </a:r>
            <a:r>
              <a:rPr lang="pl-PL" sz="2800" i="0" err="1">
                <a:solidFill>
                  <a:srgbClr val="000000"/>
                </a:solidFill>
                <a:effectLst/>
              </a:rPr>
              <a:t>rrors of perception</a:t>
            </a:r>
            <a:endParaRPr lang="pl-PL" sz="2800"/>
          </a:p>
        </p:txBody>
      </p:sp>
      <p:sp>
        <p:nvSpPr>
          <p:cNvPr id="3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EF2561D-04A4-5C94-8DAF-2A656D6A9DE0}"/>
              </a:ext>
            </a:extLst>
          </p:cNvPr>
          <p:cNvSpPr/>
          <p:nvPr/>
        </p:nvSpPr>
        <p:spPr>
          <a:xfrm>
            <a:off x="1996099" y="5231188"/>
            <a:ext cx="2281560" cy="372333"/>
          </a:xfrm>
          <a:prstGeom prst="roundRect">
            <a:avLst>
              <a:gd name="adj" fmla="val 1170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1400"/>
              <a:t>Basic mistakes of perceving others</a:t>
            </a:r>
          </a:p>
        </p:txBody>
      </p:sp>
      <p:sp>
        <p:nvSpPr>
          <p:cNvPr id="16" name="Google Shape;15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75515B6-6A75-78AF-A7E9-C72A7202FF5C}"/>
              </a:ext>
            </a:extLst>
          </p:cNvPr>
          <p:cNvSpPr/>
          <p:nvPr/>
        </p:nvSpPr>
        <p:spPr>
          <a:xfrm>
            <a:off x="5269645" y="5231187"/>
            <a:ext cx="1046135" cy="3723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Quiz 4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269D4E5-3887-2813-4D70-021FF1BA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12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44E02F5-918D-46FC-12E7-CC571DF0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2071" y="749"/>
            <a:ext cx="4599857" cy="671435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F61622-7AC0-4FE9-AC7C-69CFEAE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32AE-AEAD-FD4E-8E5B-1E76C7B9896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3A895F-CFE2-458A-BEC5-71A2B188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FCB2D50-6B33-4C86-B7DB-2737DB6CCBFD}"/>
              </a:ext>
            </a:extLst>
          </p:cNvPr>
          <p:cNvGrpSpPr/>
          <p:nvPr/>
        </p:nvGrpSpPr>
        <p:grpSpPr>
          <a:xfrm>
            <a:off x="3008973" y="1326886"/>
            <a:ext cx="3357793" cy="3695817"/>
            <a:chOff x="904" y="0"/>
            <a:chExt cx="3358355" cy="3153373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D792C5-F79F-40D8-A81D-0D8BC37A10C0}"/>
                </a:ext>
              </a:extLst>
            </p:cNvPr>
            <p:cNvSpPr/>
            <p:nvPr/>
          </p:nvSpPr>
          <p:spPr>
            <a:xfrm>
              <a:off x="2201973" y="1853543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F22B46-2CF2-47F3-AFEF-E7E6CA8284A5}"/>
                </a:ext>
              </a:extLst>
            </p:cNvPr>
            <p:cNvSpPr/>
            <p:nvPr/>
          </p:nvSpPr>
          <p:spPr>
            <a:xfrm>
              <a:off x="1448656" y="879230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F69DF6-3B11-4737-8CA8-DCEC8DD756DD}"/>
                </a:ext>
              </a:extLst>
            </p:cNvPr>
            <p:cNvSpPr/>
            <p:nvPr/>
          </p:nvSpPr>
          <p:spPr>
            <a:xfrm>
              <a:off x="497618" y="1857119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080EE2-2F33-498B-9C82-A3E756A9A822}"/>
                </a:ext>
              </a:extLst>
            </p:cNvPr>
            <p:cNvSpPr/>
            <p:nvPr/>
          </p:nvSpPr>
          <p:spPr>
            <a:xfrm>
              <a:off x="543338" y="879230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19999" h="119999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E522F0-D6CA-4CD7-9DE6-94E002CD1161}"/>
                </a:ext>
              </a:extLst>
            </p:cNvPr>
            <p:cNvSpPr/>
            <p:nvPr/>
          </p:nvSpPr>
          <p:spPr>
            <a:xfrm>
              <a:off x="100327" y="0"/>
              <a:ext cx="2546922" cy="87923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Did you, follow alisten attentivend build a common narrative during the intervention?</a:t>
              </a:r>
            </a:p>
            <a:p>
              <a:pPr algn="ctr"/>
              <a:endParaRPr lang="pl-PL" sz="1400">
                <a:solidFill>
                  <a:schemeClr val="bg1"/>
                </a:solidFill>
              </a:endParaRPr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29A445A-2D40-4EFC-8533-7D432876E33C}"/>
                </a:ext>
              </a:extLst>
            </p:cNvPr>
            <p:cNvSpPr/>
            <p:nvPr/>
          </p:nvSpPr>
          <p:spPr>
            <a:xfrm>
              <a:off x="91141" y="1237331"/>
              <a:ext cx="886021" cy="619788"/>
            </a:xfrm>
            <a:prstGeom prst="flowChartAlternateProcess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400"/>
                <a:t>No</a:t>
              </a:r>
            </a:p>
          </p:txBody>
        </p:sp>
        <p:sp>
          <p:nvSpPr>
            <p:cNvPr id="18" name="Google Shape;137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D99340-A760-4B50-AA02-3D122BB54119}"/>
                </a:ext>
              </a:extLst>
            </p:cNvPr>
            <p:cNvSpPr/>
            <p:nvPr/>
          </p:nvSpPr>
          <p:spPr>
            <a:xfrm>
              <a:off x="904" y="2221441"/>
              <a:ext cx="1077361" cy="931932"/>
            </a:xfrm>
            <a:prstGeom prst="flowChartAlternateProcess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pl-PL" sz="1400" err="1"/>
                <a:t>Click here</a:t>
              </a:r>
              <a:endParaRPr lang="pl-PL" sz="1400"/>
            </a:p>
            <a:p>
              <a:r>
                <a:rPr lang="pl-PL" sz="1400"/>
                <a:t>Activity 5</a:t>
              </a:r>
            </a:p>
          </p:txBody>
        </p:sp>
        <p:sp>
          <p:nvSpPr>
            <p:cNvPr id="22" name="Google Shape;141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308712-C2AA-4770-A0EB-3183B29EDE23}"/>
                </a:ext>
              </a:extLst>
            </p:cNvPr>
            <p:cNvSpPr/>
            <p:nvPr/>
          </p:nvSpPr>
          <p:spPr>
            <a:xfrm>
              <a:off x="1817879" y="1237331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1400" err="1"/>
                <a:t>Yes</a:t>
              </a:r>
              <a:endParaRPr lang="pl-PL" sz="1400"/>
            </a:p>
          </p:txBody>
        </p:sp>
        <p:sp>
          <p:nvSpPr>
            <p:cNvPr id="26" name="Google Shape;145;p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A86412C-FE13-4145-A61B-951AB2CD1B64}"/>
                </a:ext>
              </a:extLst>
            </p:cNvPr>
            <p:cNvSpPr/>
            <p:nvPr/>
          </p:nvSpPr>
          <p:spPr>
            <a:xfrm>
              <a:off x="1703588" y="2215274"/>
              <a:ext cx="1655671" cy="93809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l-PL"/>
            </a:p>
          </p:txBody>
        </p: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E854CDB-0A56-4427-80E3-35561233CC7B}"/>
              </a:ext>
            </a:extLst>
          </p:cNvPr>
          <p:cNvSpPr txBox="1"/>
          <p:nvPr/>
        </p:nvSpPr>
        <p:spPr>
          <a:xfrm>
            <a:off x="2246935" y="458638"/>
            <a:ext cx="5925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0">
                <a:solidFill>
                  <a:srgbClr val="000000"/>
                </a:solidFill>
                <a:effectLst/>
              </a:rPr>
              <a:t>5</a:t>
            </a:r>
            <a:r>
              <a:rPr lang="pl-PL" sz="2400">
                <a:solidFill>
                  <a:srgbClr val="000000"/>
                </a:solidFill>
              </a:rPr>
              <a:t>– L</a:t>
            </a:r>
            <a:r>
              <a:rPr lang="pl-PL" sz="2400" i="0" err="1">
                <a:solidFill>
                  <a:srgbClr val="000000"/>
                </a:solidFill>
                <a:effectLst/>
              </a:rPr>
              <a:t>istening, following, narrating</a:t>
            </a:r>
            <a:endParaRPr lang="pl-PL" sz="2400"/>
          </a:p>
        </p:txBody>
      </p:sp>
      <p:sp>
        <p:nvSpPr>
          <p:cNvPr id="3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39EDE4D-43BC-3320-B25C-781598B9F7F0}"/>
              </a:ext>
            </a:extLst>
          </p:cNvPr>
          <p:cNvSpPr/>
          <p:nvPr/>
        </p:nvSpPr>
        <p:spPr>
          <a:xfrm>
            <a:off x="1904659" y="4922578"/>
            <a:ext cx="2281560" cy="372333"/>
          </a:xfrm>
          <a:prstGeom prst="roundRect">
            <a:avLst>
              <a:gd name="adj" fmla="val 1170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1400"/>
              <a:t>Stages of Attentive Listening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80F7CD0-E0F2-84E2-B9B2-0A693C0C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9518AB5-8D5D-9DF8-5B82-81C480D8D639}"/>
              </a:ext>
            </a:extLst>
          </p:cNvPr>
          <p:cNvSpPr txBox="1"/>
          <p:nvPr/>
        </p:nvSpPr>
        <p:spPr>
          <a:xfrm>
            <a:off x="4664880" y="4255135"/>
            <a:ext cx="1655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/>
              <a:t>Congratulations</a:t>
            </a:r>
          </a:p>
        </p:txBody>
      </p:sp>
      <p:sp>
        <p:nvSpPr>
          <p:cNvPr id="20" name="Google Shape;154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11DB90E-5B47-2C3B-FEF6-344D84F10E53}"/>
              </a:ext>
            </a:extLst>
          </p:cNvPr>
          <p:cNvSpPr/>
          <p:nvPr/>
        </p:nvSpPr>
        <p:spPr>
          <a:xfrm>
            <a:off x="5404833" y="4899852"/>
            <a:ext cx="1467123" cy="5643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400" err="1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You have finished this unit</a:t>
            </a:r>
            <a:endParaRPr sz="1400"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2360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C70CA8E-107B-2067-0B3D-D18DA9B4D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63" y="1032530"/>
            <a:ext cx="6655474" cy="437387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30BE5FA-DE50-E81E-6A4D-A9C15DB8F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013817"/>
              </p:ext>
            </p:extLst>
          </p:nvPr>
        </p:nvGraphicFramePr>
        <p:xfrm>
          <a:off x="2272769" y="1651477"/>
          <a:ext cx="4244266" cy="315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6EBFF85-A058-9814-681A-61689C15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46" y="75548"/>
            <a:ext cx="1565428" cy="748838"/>
          </a:xfrm>
          <a:prstGeom prst="rect">
            <a:avLst/>
          </a:prstGeom>
        </p:spPr>
      </p:pic>
      <p:sp>
        <p:nvSpPr>
          <p:cNvPr id="6" name="Google Shape;158;p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D6B92FB-D76F-EEF8-F572-E3018C82A910}"/>
              </a:ext>
            </a:extLst>
          </p:cNvPr>
          <p:cNvSpPr/>
          <p:nvPr/>
        </p:nvSpPr>
        <p:spPr>
          <a:xfrm>
            <a:off x="4978322" y="4803617"/>
            <a:ext cx="1467124" cy="5643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cs-CZ" sz="180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sz="1800" i="1"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If you need</a:t>
            </a: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4487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i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374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Tema di Office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1, LERNING UNIT 9 Awareness about others: stay alert to information and develop  Pre-intervention</dc:title>
  <dc:creator>Krzysztof Gąsior</dc:creator>
  <cp:lastModifiedBy>Antonio Giordano</cp:lastModifiedBy>
  <cp:revision>43</cp:revision>
  <cp:lastPrinted>2022-10-26T21:02:23Z</cp:lastPrinted>
  <dcterms:created xsi:type="dcterms:W3CDTF">2022-01-23T15:35:20Z</dcterms:created>
  <dcterms:modified xsi:type="dcterms:W3CDTF">2022-11-29T15:19:55Z</dcterms:modified>
</cp:coreProperties>
</file>