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3GN5kgRp8pLvmYop827yP0UMA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8" y="24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23590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8" name="Google Shape;21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1" name="Google Shape;2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5" name="Google Shape;26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1" name="Google Shape;21;p8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87" y="23813"/>
            <a:ext cx="1327156" cy="665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7058" y="6356352"/>
            <a:ext cx="1950924" cy="37464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8"/>
          <p:cNvSpPr/>
          <p:nvPr/>
        </p:nvSpPr>
        <p:spPr>
          <a:xfrm>
            <a:off x="-83731" y="744108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it-IT" sz="4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lang="it-IT" sz="45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59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 rot="5400000">
            <a:off x="1253331" y="1043781"/>
            <a:ext cx="4351338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 rot="5400000">
            <a:off x="-259159" y="1095772"/>
            <a:ext cx="5811838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30" name="Google Shape;30;p9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88" y="23813"/>
            <a:ext cx="1184374" cy="57789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9"/>
          <p:cNvSpPr/>
          <p:nvPr/>
        </p:nvSpPr>
        <p:spPr>
          <a:xfrm>
            <a:off x="0" y="6640685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it-IT" sz="4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lang="it-IT" sz="45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59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3471863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472381" y="2505075"/>
            <a:ext cx="2901255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3"/>
          </p:nvPr>
        </p:nvSpPr>
        <p:spPr>
          <a:xfrm>
            <a:off x="3471863" y="1681163"/>
            <a:ext cx="291554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4"/>
          </p:nvPr>
        </p:nvSpPr>
        <p:spPr>
          <a:xfrm>
            <a:off x="3471863" y="2505075"/>
            <a:ext cx="2915543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2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>
            <a:spLocks noGrp="1"/>
          </p:cNvSpPr>
          <p:nvPr>
            <p:ph type="pic" idx="2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80400" y="3538325"/>
            <a:ext cx="6697200" cy="22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it-IT" sz="2800" b="1"/>
              <a:t>Toolkit 2</a:t>
            </a:r>
            <a:br>
              <a:rPr lang="it-IT" sz="2800" b="1"/>
            </a:br>
            <a:r>
              <a:rPr lang="it-IT" sz="2800" b="1"/>
              <a:t>Leaning Unit 12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/>
              <a:t>Review of problem-solving skills and of the decision-making process  </a:t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 b="1"/>
              <a:t>Post intervention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2800"/>
          </a:p>
        </p:txBody>
      </p:sp>
      <p:sp>
        <p:nvSpPr>
          <p:cNvPr id="94" name="Google Shape;94;p1"/>
          <p:cNvSpPr txBox="1"/>
          <p:nvPr/>
        </p:nvSpPr>
        <p:spPr>
          <a:xfrm>
            <a:off x="409575" y="5123535"/>
            <a:ext cx="4210545" cy="1379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endParaRPr sz="101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 descr="V Česku dramaticky chybějí kliničtí psychologové, dětští kliničtí  psychologové a psychoterapeuti | Pedagogicke.info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2271" y="5601761"/>
            <a:ext cx="1050280" cy="84303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302271" y="5081802"/>
            <a:ext cx="3471862" cy="56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Developed by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AKP ČR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5195" y="1303012"/>
            <a:ext cx="5167610" cy="1612701"/>
          </a:xfrm>
          <a:custGeom>
            <a:avLst/>
            <a:gdLst/>
            <a:ahLst/>
            <a:cxnLst/>
            <a:rect l="l" t="t" r="r" b="b"/>
            <a:pathLst>
              <a:path w="12192000" h="3692092" extrusionOk="0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2"/>
          <p:cNvGrpSpPr/>
          <p:nvPr/>
        </p:nvGrpSpPr>
        <p:grpSpPr>
          <a:xfrm>
            <a:off x="511614" y="1768789"/>
            <a:ext cx="6081233" cy="4089024"/>
            <a:chOff x="0" y="0"/>
            <a:chExt cx="6081233" cy="4089024"/>
          </a:xfrm>
        </p:grpSpPr>
        <p:sp>
          <p:nvSpPr>
            <p:cNvPr id="103" name="Google Shape;103;p2"/>
            <p:cNvSpPr/>
            <p:nvPr/>
          </p:nvSpPr>
          <p:spPr>
            <a:xfrm>
              <a:off x="0" y="0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1256755" y="0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 Assessment of the solution effectiveness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 What steps would you take to assess the decision that have been made after the intervention?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Brainstorming with the group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5722" y="75722"/>
              <a:ext cx="1201102" cy="605781"/>
            </a:xfrm>
            <a:prstGeom prst="roundRect">
              <a:avLst>
                <a:gd name="adj" fmla="val 16667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0" y="832949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276825" y="832949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After the intervention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Was the problem solved?</a:t>
              </a:r>
              <a:endParaRPr/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Notes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5722" y="908672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0" y="1665899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 txBox="1"/>
            <p:nvPr/>
          </p:nvSpPr>
          <p:spPr>
            <a:xfrm>
              <a:off x="1276825" y="1665899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Team process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How did it go?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Describe the process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75722" y="1741621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0" y="2498848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"/>
            <p:cNvSpPr txBox="1"/>
            <p:nvPr/>
          </p:nvSpPr>
          <p:spPr>
            <a:xfrm>
              <a:off x="1276825" y="2498848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4. Improvement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What can I improve during the decision making process?</a:t>
              </a:r>
              <a:endParaRPr/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 Think about the strengths and weaknesses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75722" y="2574571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0" y="3331798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"/>
            <p:cNvSpPr txBox="1"/>
            <p:nvPr/>
          </p:nvSpPr>
          <p:spPr>
            <a:xfrm>
              <a:off x="1352546" y="3256074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5. Shared decision making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What other approach could you use?</a:t>
              </a:r>
              <a:endParaRPr/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Guideline of shared decision making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5722" y="3407520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2"/>
          <p:cNvSpPr txBox="1">
            <a:spLocks noGrp="1"/>
          </p:cNvSpPr>
          <p:nvPr>
            <p:ph type="title"/>
          </p:nvPr>
        </p:nvSpPr>
        <p:spPr>
          <a:xfrm>
            <a:off x="594675" y="622046"/>
            <a:ext cx="5915100" cy="12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25"/>
              <a:buFont typeface="Calibri"/>
              <a:buNone/>
            </a:pPr>
            <a:r>
              <a:rPr lang="it-IT" sz="2800" b="1"/>
              <a:t>L.U. 12 –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of problem-solving skills and of the decision-making process  </a:t>
            </a:r>
            <a:r>
              <a:rPr lang="it-IT" sz="2800" b="1"/>
              <a:t/>
            </a:r>
            <a:br>
              <a:rPr lang="it-IT" sz="2800" b="1"/>
            </a:br>
            <a:endParaRPr sz="2800"/>
          </a:p>
        </p:txBody>
      </p:sp>
      <p:pic>
        <p:nvPicPr>
          <p:cNvPr id="119" name="Google Shape;119;p2" descr="Obsah obrázku strom, země, les, oblast&#10;&#10;Popis byl vytvořen automaticky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513" y="1831350"/>
            <a:ext cx="1201099" cy="605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 descr="Obsah obrázku text, osoba, interiér&#10;&#10;Popis byl vytvořen automaticky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511" y="2645049"/>
            <a:ext cx="1201104" cy="661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 descr="Obsah obrázku text&#10;&#10;Popis byl vytvořen automaticky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683" y="3494268"/>
            <a:ext cx="1186790" cy="64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" descr="Obsah obrázku text&#10;&#10;Popis byl vytvořen automaticky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671" y="4327959"/>
            <a:ext cx="1186790" cy="605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" descr="Obsah obrázku gril, několik&#10;&#10;Popis byl vytvořen automaticky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525" y="5121675"/>
            <a:ext cx="1201099" cy="64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>
            <a:spLocks noGrp="1"/>
          </p:cNvSpPr>
          <p:nvPr>
            <p:ph type="title"/>
          </p:nvPr>
        </p:nvSpPr>
        <p:spPr>
          <a:xfrm>
            <a:off x="471487" y="1111161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1. – Assessment of the solution effectiveness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grpSp>
        <p:nvGrpSpPr>
          <p:cNvPr id="129" name="Google Shape;129;p3"/>
          <p:cNvGrpSpPr/>
          <p:nvPr/>
        </p:nvGrpSpPr>
        <p:grpSpPr>
          <a:xfrm>
            <a:off x="1447540" y="1779542"/>
            <a:ext cx="3756757" cy="3640182"/>
            <a:chOff x="1629629" y="54"/>
            <a:chExt cx="2589418" cy="2893931"/>
          </a:xfrm>
        </p:grpSpPr>
        <p:sp>
          <p:nvSpPr>
            <p:cNvPr id="130" name="Google Shape;130;p3"/>
            <p:cNvSpPr/>
            <p:nvPr/>
          </p:nvSpPr>
          <p:spPr>
            <a:xfrm>
              <a:off x="3628901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31" name="Google Shape;131;p3"/>
            <p:cNvSpPr/>
            <p:nvPr/>
          </p:nvSpPr>
          <p:spPr>
            <a:xfrm>
              <a:off x="2926771" y="619842"/>
              <a:ext cx="747849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32" name="Google Shape;132;p3"/>
            <p:cNvSpPr/>
            <p:nvPr/>
          </p:nvSpPr>
          <p:spPr>
            <a:xfrm>
              <a:off x="2072640" y="619842"/>
              <a:ext cx="854131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33" name="Google Shape;133;p3"/>
            <p:cNvSpPr/>
            <p:nvPr/>
          </p:nvSpPr>
          <p:spPr>
            <a:xfrm>
              <a:off x="2212786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2243076" y="55"/>
              <a:ext cx="1367400" cy="85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steps would you take to assess the decision that have been made after the intervention?</a:t>
              </a:r>
              <a:endPara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Roboto"/>
                <a:buNone/>
              </a:pPr>
              <a:endPara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1629629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"/>
            <p:cNvSpPr txBox="1"/>
            <p:nvPr/>
          </p:nvSpPr>
          <p:spPr>
            <a:xfrm>
              <a:off x="1659884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don´t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324480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"/>
            <p:cNvSpPr txBox="1"/>
            <p:nvPr/>
          </p:nvSpPr>
          <p:spPr>
            <a:xfrm>
              <a:off x="327506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313051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3221871" y="1957130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Continue to question 2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1776430" y="2620845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1659884" y="2620224"/>
              <a:ext cx="1193907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1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Brainstorming with the group</a:t>
              </a:r>
              <a:endParaRPr sz="11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3"/>
          <p:cNvSpPr/>
          <p:nvPr/>
        </p:nvSpPr>
        <p:spPr>
          <a:xfrm>
            <a:off x="1479291" y="4296537"/>
            <a:ext cx="1221946" cy="743362"/>
          </a:xfrm>
          <a:prstGeom prst="roundRect">
            <a:avLst>
              <a:gd name="adj" fmla="val 16667"/>
            </a:avLst>
          </a:prstGeom>
          <a:solidFill>
            <a:srgbClr val="C4E0B2"/>
          </a:solidFill>
          <a:ln w="25400" cap="flat" cmpd="sng">
            <a:solidFill>
              <a:srgbClr val="C4E0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here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Activity 1</a:t>
            </a:r>
            <a:endParaRPr/>
          </a:p>
        </p:txBody>
      </p:sp>
      <p:cxnSp>
        <p:nvCxnSpPr>
          <p:cNvPr id="144" name="Google Shape;144;p3"/>
          <p:cNvCxnSpPr>
            <a:stCxn id="135" idx="2"/>
            <a:endCxn id="143" idx="0"/>
          </p:cNvCxnSpPr>
          <p:nvPr/>
        </p:nvCxnSpPr>
        <p:spPr>
          <a:xfrm>
            <a:off x="2090265" y="3789208"/>
            <a:ext cx="0" cy="50730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471487" y="801349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2. – </a:t>
            </a:r>
            <a:r>
              <a:rPr lang="it-IT" sz="2800"/>
              <a:t>After the intervention</a:t>
            </a: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grpSp>
        <p:nvGrpSpPr>
          <p:cNvPr id="150" name="Google Shape;150;p4"/>
          <p:cNvGrpSpPr/>
          <p:nvPr/>
        </p:nvGrpSpPr>
        <p:grpSpPr>
          <a:xfrm>
            <a:off x="1253852" y="1554598"/>
            <a:ext cx="4350294" cy="4292410"/>
            <a:chOff x="1512343" y="54"/>
            <a:chExt cx="2901219" cy="2946108"/>
          </a:xfrm>
        </p:grpSpPr>
        <p:sp>
          <p:nvSpPr>
            <p:cNvPr id="151" name="Google Shape;151;p4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52" name="Google Shape;152;p4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53" name="Google Shape;153;p4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54" name="Google Shape;154;p4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55" name="Google Shape;155;p4"/>
            <p:cNvSpPr/>
            <p:nvPr/>
          </p:nvSpPr>
          <p:spPr>
            <a:xfrm>
              <a:off x="2235360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4"/>
            <p:cNvSpPr txBox="1"/>
            <p:nvPr/>
          </p:nvSpPr>
          <p:spPr>
            <a:xfrm>
              <a:off x="2265616" y="30310"/>
              <a:ext cx="1367458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Calibri"/>
                <a:buNone/>
              </a:pPr>
              <a:r>
                <a:rPr lang="it-IT" sz="10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Was the the problem solved?</a:t>
              </a:r>
              <a:endParaRPr/>
            </a:p>
          </p:txBody>
        </p:sp>
        <p:sp>
          <p:nvSpPr>
            <p:cNvPr id="157" name="Google Shape;157;p4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4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4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Click here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Activity 2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1848634" y="2718394"/>
              <a:ext cx="1246988" cy="227768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4"/>
            <p:cNvSpPr txBox="1"/>
            <p:nvPr/>
          </p:nvSpPr>
          <p:spPr>
            <a:xfrm>
              <a:off x="1780864" y="2718395"/>
              <a:ext cx="1290435" cy="180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Notes</a:t>
              </a:r>
              <a:endParaRPr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4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4"/>
            <p:cNvSpPr txBox="1"/>
            <p:nvPr/>
          </p:nvSpPr>
          <p:spPr>
            <a:xfrm>
              <a:off x="3228602" y="1962052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the next question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3336201" y="2597045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4"/>
            <p:cNvSpPr txBox="1"/>
            <p:nvPr/>
          </p:nvSpPr>
          <p:spPr>
            <a:xfrm>
              <a:off x="3253751" y="2601967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Team process</a:t>
              </a:r>
              <a:endPara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>
            <a:spLocks noGrp="1"/>
          </p:cNvSpPr>
          <p:nvPr>
            <p:ph type="title"/>
          </p:nvPr>
        </p:nvSpPr>
        <p:spPr>
          <a:xfrm>
            <a:off x="528637" y="622814"/>
            <a:ext cx="6005513" cy="82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it-IT" sz="2800"/>
              <a:t>3.</a:t>
            </a:r>
            <a:r>
              <a:rPr lang="it-IT" sz="2800">
                <a:solidFill>
                  <a:schemeClr val="dk1"/>
                </a:solidFill>
              </a:rPr>
              <a:t> – Team process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grpSp>
        <p:nvGrpSpPr>
          <p:cNvPr id="174" name="Google Shape;174;p19"/>
          <p:cNvGrpSpPr/>
          <p:nvPr/>
        </p:nvGrpSpPr>
        <p:grpSpPr>
          <a:xfrm>
            <a:off x="1239564" y="1439698"/>
            <a:ext cx="4378869" cy="4637251"/>
            <a:chOff x="1512343" y="54"/>
            <a:chExt cx="2901219" cy="2893931"/>
          </a:xfrm>
        </p:grpSpPr>
        <p:sp>
          <p:nvSpPr>
            <p:cNvPr id="175" name="Google Shape;175;p19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6" name="Google Shape;176;p19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7" name="Google Shape;177;p19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8" name="Google Shape;178;p19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9" name="Google Shape;179;p19"/>
            <p:cNvSpPr/>
            <p:nvPr/>
          </p:nvSpPr>
          <p:spPr>
            <a:xfrm>
              <a:off x="2235360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9"/>
            <p:cNvSpPr txBox="1"/>
            <p:nvPr/>
          </p:nvSpPr>
          <p:spPr>
            <a:xfrm>
              <a:off x="2265616" y="30310"/>
              <a:ext cx="1367458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How did it go?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Calibri"/>
                <a:buNone/>
              </a:pPr>
              <a:endPara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9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9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Not very good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9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9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Click here</a:t>
              </a:r>
              <a:endPara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3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9"/>
            <p:cNvSpPr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9"/>
            <p:cNvSpPr txBox="1"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1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Strategies for generating a possible solutions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9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9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Great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9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9"/>
            <p:cNvSpPr txBox="1"/>
            <p:nvPr/>
          </p:nvSpPr>
          <p:spPr>
            <a:xfrm>
              <a:off x="3250072" y="2001680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next question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9"/>
            <p:cNvSpPr/>
            <p:nvPr/>
          </p:nvSpPr>
          <p:spPr>
            <a:xfrm>
              <a:off x="3336201" y="2597045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it-IT" sz="11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Improvement</a:t>
              </a:r>
              <a:endParaRPr sz="11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 txBox="1">
            <a:spLocks noGrp="1"/>
          </p:cNvSpPr>
          <p:nvPr>
            <p:ph type="title"/>
          </p:nvPr>
        </p:nvSpPr>
        <p:spPr>
          <a:xfrm>
            <a:off x="470775" y="882368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4.</a:t>
            </a:r>
            <a:r>
              <a:rPr lang="it-IT" sz="2800"/>
              <a:t> -</a:t>
            </a:r>
            <a:r>
              <a:rPr lang="it-IT" sz="2800">
                <a:solidFill>
                  <a:schemeClr val="dk1"/>
                </a:solidFill>
              </a:rPr>
              <a:t> Improvement</a:t>
            </a:r>
            <a:endParaRPr sz="2800">
              <a:solidFill>
                <a:schemeClr val="dk1"/>
              </a:solidFill>
            </a:endParaRPr>
          </a:p>
        </p:txBody>
      </p:sp>
      <p:grpSp>
        <p:nvGrpSpPr>
          <p:cNvPr id="197" name="Google Shape;197;p20"/>
          <p:cNvGrpSpPr/>
          <p:nvPr/>
        </p:nvGrpSpPr>
        <p:grpSpPr>
          <a:xfrm>
            <a:off x="1228670" y="1762125"/>
            <a:ext cx="4399234" cy="4305300"/>
            <a:chOff x="1512343" y="54"/>
            <a:chExt cx="2901219" cy="2893931"/>
          </a:xfrm>
        </p:grpSpPr>
        <p:sp>
          <p:nvSpPr>
            <p:cNvPr id="198" name="Google Shape;198;p20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99" name="Google Shape;199;p20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00" name="Google Shape;200;p20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01" name="Google Shape;201;p20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02" name="Google Shape;202;p20"/>
            <p:cNvSpPr/>
            <p:nvPr/>
          </p:nvSpPr>
          <p:spPr>
            <a:xfrm>
              <a:off x="2235360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0"/>
            <p:cNvSpPr txBox="1"/>
            <p:nvPr/>
          </p:nvSpPr>
          <p:spPr>
            <a:xfrm>
              <a:off x="2265616" y="30310"/>
              <a:ext cx="1367458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Calibri"/>
                <a:buNone/>
              </a:pPr>
              <a:r>
                <a:rPr lang="it-IT" sz="1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can I improve during the decision making process?</a:t>
              </a:r>
              <a:endPara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20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0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don´t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0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0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Click here</a:t>
              </a:r>
              <a:endPara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0"/>
            <p:cNvSpPr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0"/>
            <p:cNvSpPr txBox="1"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2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Strengths/weaknesses</a:t>
              </a:r>
              <a:endParaRPr/>
            </a:p>
          </p:txBody>
        </p:sp>
        <p:sp>
          <p:nvSpPr>
            <p:cNvPr id="210" name="Google Shape;210;p20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0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0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0"/>
            <p:cNvSpPr txBox="1"/>
            <p:nvPr/>
          </p:nvSpPr>
          <p:spPr>
            <a:xfrm>
              <a:off x="3250072" y="2001680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next question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0"/>
            <p:cNvSpPr/>
            <p:nvPr/>
          </p:nvSpPr>
          <p:spPr>
            <a:xfrm>
              <a:off x="3336201" y="2597045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0"/>
            <p:cNvSpPr txBox="1"/>
            <p:nvPr/>
          </p:nvSpPr>
          <p:spPr>
            <a:xfrm>
              <a:off x="3336201" y="2597045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2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Shared decision making</a:t>
              </a:r>
              <a:endParaRPr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1"/>
          <p:cNvSpPr txBox="1">
            <a:spLocks noGrp="1"/>
          </p:cNvSpPr>
          <p:nvPr>
            <p:ph type="title"/>
          </p:nvPr>
        </p:nvSpPr>
        <p:spPr>
          <a:xfrm>
            <a:off x="470775" y="882368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5. – Shared decision making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grpSp>
        <p:nvGrpSpPr>
          <p:cNvPr id="221" name="Google Shape;221;p21"/>
          <p:cNvGrpSpPr/>
          <p:nvPr/>
        </p:nvGrpSpPr>
        <p:grpSpPr>
          <a:xfrm>
            <a:off x="1572227" y="1409700"/>
            <a:ext cx="3609221" cy="3791630"/>
            <a:chOff x="1512343" y="-93373"/>
            <a:chExt cx="2820799" cy="2987358"/>
          </a:xfrm>
        </p:grpSpPr>
        <p:sp>
          <p:nvSpPr>
            <p:cNvPr id="222" name="Google Shape;222;p21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23" name="Google Shape;223;p21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24" name="Google Shape;224;p21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25" name="Google Shape;225;p21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26" name="Google Shape;226;p21"/>
            <p:cNvSpPr/>
            <p:nvPr/>
          </p:nvSpPr>
          <p:spPr>
            <a:xfrm>
              <a:off x="2235360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1"/>
            <p:cNvSpPr txBox="1"/>
            <p:nvPr/>
          </p:nvSpPr>
          <p:spPr>
            <a:xfrm>
              <a:off x="2265616" y="-93373"/>
              <a:ext cx="1397714" cy="8000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other approach could you use?</a:t>
              </a: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1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1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don´t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1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1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Click here</a:t>
              </a:r>
              <a:endPara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1"/>
            <p:cNvSpPr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21"/>
            <p:cNvSpPr txBox="1"/>
            <p:nvPr/>
          </p:nvSpPr>
          <p:spPr>
            <a:xfrm>
              <a:off x="1730054" y="2593962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000" tIns="8250" rIns="33000" bIns="82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lang="it-IT" sz="11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Check tools and websites</a:t>
              </a:r>
              <a:endParaRPr sz="11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1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1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 know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1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1"/>
            <p:cNvSpPr txBox="1"/>
            <p:nvPr/>
          </p:nvSpPr>
          <p:spPr>
            <a:xfrm>
              <a:off x="3249910" y="1955885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next slide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1"/>
            <p:cNvSpPr/>
            <p:nvPr/>
          </p:nvSpPr>
          <p:spPr>
            <a:xfrm>
              <a:off x="3336201" y="2599083"/>
              <a:ext cx="996941" cy="264647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it-IT" sz="12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Check your knowledge</a:t>
              </a:r>
              <a:endParaRPr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"/>
          <p:cNvSpPr txBox="1">
            <a:spLocks noGrp="1"/>
          </p:cNvSpPr>
          <p:nvPr>
            <p:ph type="title"/>
          </p:nvPr>
        </p:nvSpPr>
        <p:spPr>
          <a:xfrm>
            <a:off x="387120" y="577734"/>
            <a:ext cx="6185100" cy="14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it-IT" sz="2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YOUR KNOWLEDGE OF UNIT 12</a:t>
            </a:r>
            <a:br>
              <a:rPr lang="it-IT" sz="2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2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2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2800"/>
              <a:t>Review of problem solving skills and of the decision making process</a:t>
            </a:r>
            <a:endParaRPr sz="2800" b="1"/>
          </a:p>
        </p:txBody>
      </p:sp>
      <p:grpSp>
        <p:nvGrpSpPr>
          <p:cNvPr id="244" name="Google Shape;244;p5"/>
          <p:cNvGrpSpPr/>
          <p:nvPr/>
        </p:nvGrpSpPr>
        <p:grpSpPr>
          <a:xfrm>
            <a:off x="1456131" y="2155678"/>
            <a:ext cx="4295178" cy="4124587"/>
            <a:chOff x="1380438" y="54"/>
            <a:chExt cx="3009649" cy="2893931"/>
          </a:xfrm>
        </p:grpSpPr>
        <p:sp>
          <p:nvSpPr>
            <p:cNvPr id="245" name="Google Shape;245;p5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46" name="Google Shape;246;p5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47" name="Google Shape;247;p5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48" name="Google Shape;248;p5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49" name="Google Shape;249;p5"/>
            <p:cNvSpPr/>
            <p:nvPr/>
          </p:nvSpPr>
          <p:spPr>
            <a:xfrm>
              <a:off x="2235360" y="54"/>
              <a:ext cx="1427970" cy="61978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5"/>
            <p:cNvSpPr txBox="1"/>
            <p:nvPr/>
          </p:nvSpPr>
          <p:spPr>
            <a:xfrm>
              <a:off x="2265616" y="30310"/>
              <a:ext cx="1367458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975" tIns="6975" rIns="69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Calibri"/>
                <a:buNone/>
              </a:pPr>
              <a:r>
                <a:rPr lang="it-IT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Do you know how to use problem solving skills after the crisis?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5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5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come back to Activity 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1629698" y="2633905"/>
              <a:ext cx="994748" cy="212357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5"/>
            <p:cNvSpPr txBox="1"/>
            <p:nvPr/>
          </p:nvSpPr>
          <p:spPr>
            <a:xfrm>
              <a:off x="1380438" y="2606819"/>
              <a:ext cx="1149224" cy="264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3175" rIns="12700" bIns="31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problem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5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5"/>
            <p:cNvSpPr txBox="1"/>
            <p:nvPr/>
          </p:nvSpPr>
          <p:spPr>
            <a:xfrm>
              <a:off x="3250072" y="2001680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it-IT" sz="1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 have finished this unit</a:t>
              </a:r>
              <a:endPara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 flipH="1">
              <a:off x="3347352" y="2633904"/>
              <a:ext cx="1042735" cy="202547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Good job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5"/>
            <p:cNvSpPr txBox="1"/>
            <p:nvPr/>
          </p:nvSpPr>
          <p:spPr>
            <a:xfrm rot="10800000">
              <a:off x="3334429" y="2446284"/>
              <a:ext cx="1042734" cy="2296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3175" rIns="12700" bIns="31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Google Shape;267;p6"/>
          <p:cNvGrpSpPr/>
          <p:nvPr/>
        </p:nvGrpSpPr>
        <p:grpSpPr>
          <a:xfrm>
            <a:off x="4514602" y="3830903"/>
            <a:ext cx="1932880" cy="2345214"/>
            <a:chOff x="1991072" y="663"/>
            <a:chExt cx="1932880" cy="2345214"/>
          </a:xfrm>
        </p:grpSpPr>
        <p:sp>
          <p:nvSpPr>
            <p:cNvPr id="268" name="Google Shape;268;p6"/>
            <p:cNvSpPr/>
            <p:nvPr/>
          </p:nvSpPr>
          <p:spPr>
            <a:xfrm>
              <a:off x="2823934" y="910444"/>
              <a:ext cx="91440" cy="5256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69" name="Google Shape;269;p6"/>
            <p:cNvSpPr/>
            <p:nvPr/>
          </p:nvSpPr>
          <p:spPr>
            <a:xfrm>
              <a:off x="1991072" y="663"/>
              <a:ext cx="1757164" cy="909781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6"/>
            <p:cNvSpPr txBox="1"/>
            <p:nvPr/>
          </p:nvSpPr>
          <p:spPr>
            <a:xfrm>
              <a:off x="2035484" y="45075"/>
              <a:ext cx="1668340" cy="820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2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Thanks</a:t>
              </a:r>
              <a:endPara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2342505" y="708271"/>
              <a:ext cx="1581447" cy="30326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6"/>
            <p:cNvSpPr txBox="1"/>
            <p:nvPr/>
          </p:nvSpPr>
          <p:spPr>
            <a:xfrm>
              <a:off x="2342505" y="708271"/>
              <a:ext cx="1581447" cy="3032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625" tIns="10150" rIns="40625" bIns="101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Calibri"/>
                <a:buNone/>
              </a:pPr>
              <a:r>
                <a:rPr lang="it-IT" sz="1600" b="0" i="1" u="none" strike="noStrike" cap="none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You have finished</a:t>
              </a:r>
              <a:endParaRPr sz="16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1991072" y="1436096"/>
              <a:ext cx="1757164" cy="90978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6"/>
            <p:cNvSpPr txBox="1"/>
            <p:nvPr/>
          </p:nvSpPr>
          <p:spPr>
            <a:xfrm>
              <a:off x="2035484" y="1480508"/>
              <a:ext cx="1668340" cy="820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2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another Unit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75" name="Google Shape;275;p6" descr="Obsah obrázku text&#10;&#10;Popis byl vytvořen automaticky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500" y="857862"/>
            <a:ext cx="3844692" cy="2571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334</Words>
  <Application>Microsoft Office PowerPoint</Application>
  <PresentationFormat>Custom</PresentationFormat>
  <Paragraphs>74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Toolkit 2 Leaning Unit 12  Review of problem-solving skills and of the decision-making process    Post intervention </vt:lpstr>
      <vt:lpstr>L.U. 12 – Review of problem-solving skills and of the decision-making process   </vt:lpstr>
      <vt:lpstr>1. – Assessment of the solution effectiveness </vt:lpstr>
      <vt:lpstr>2. – After the intervention </vt:lpstr>
      <vt:lpstr>3. – Team process </vt:lpstr>
      <vt:lpstr>4. - Improvement</vt:lpstr>
      <vt:lpstr>5. – Shared decision making </vt:lpstr>
      <vt:lpstr>CHECK YOUR KNOWLEDGE OF UNIT 12  Review of problem solving skills and of the decision making process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2 Leaning Unit 12  Review of problem-solving skills and of the decision-making process    Post intervention</dc:title>
  <dc:creator>Giorgio Fantini</dc:creator>
  <cp:lastModifiedBy>Antonio Giordano</cp:lastModifiedBy>
  <cp:revision>2</cp:revision>
  <dcterms:created xsi:type="dcterms:W3CDTF">2021-12-29T09:32:30Z</dcterms:created>
  <dcterms:modified xsi:type="dcterms:W3CDTF">2022-10-28T10:56:47Z</dcterms:modified>
</cp:coreProperties>
</file>